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67" r:id="rId2"/>
    <p:sldId id="268" r:id="rId3"/>
    <p:sldId id="269" r:id="rId4"/>
    <p:sldId id="271" r:id="rId5"/>
    <p:sldId id="270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304" r:id="rId16"/>
    <p:sldId id="305" r:id="rId17"/>
    <p:sldId id="306" r:id="rId18"/>
    <p:sldId id="307" r:id="rId19"/>
    <p:sldId id="308" r:id="rId20"/>
    <p:sldId id="311" r:id="rId21"/>
    <p:sldId id="312" r:id="rId22"/>
    <p:sldId id="313" r:id="rId23"/>
    <p:sldId id="284" r:id="rId24"/>
    <p:sldId id="314" r:id="rId25"/>
    <p:sldId id="315" r:id="rId26"/>
    <p:sldId id="317" r:id="rId27"/>
    <p:sldId id="318" r:id="rId28"/>
    <p:sldId id="323" r:id="rId29"/>
    <p:sldId id="286" r:id="rId30"/>
    <p:sldId id="289" r:id="rId31"/>
    <p:sldId id="290" r:id="rId32"/>
    <p:sldId id="300" r:id="rId33"/>
    <p:sldId id="291" r:id="rId34"/>
    <p:sldId id="292" r:id="rId35"/>
    <p:sldId id="319" r:id="rId36"/>
    <p:sldId id="301" r:id="rId37"/>
    <p:sldId id="321" r:id="rId38"/>
    <p:sldId id="320" r:id="rId39"/>
    <p:sldId id="322" r:id="rId40"/>
    <p:sldId id="302" r:id="rId41"/>
    <p:sldId id="303" r:id="rId42"/>
    <p:sldId id="324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3DD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50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806 человек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806 человек</c:v>
                </c:pt>
              </c:strCache>
            </c:strRef>
          </c:tx>
          <c:spPr>
            <a:solidFill>
              <a:srgbClr val="006600"/>
            </a:solidFill>
          </c:spPr>
          <c:dPt>
            <c:idx val="0"/>
            <c:bubble3D val="0"/>
            <c:spPr>
              <a:solidFill>
                <a:srgbClr val="EB3DD6"/>
              </a:solidFill>
            </c:spPr>
          </c:dPt>
          <c:dLbls>
            <c:dLbl>
              <c:idx val="0"/>
              <c:layout>
                <c:manualLayout>
                  <c:x val="6.3875410104986874E-2"/>
                  <c:y val="1.7915600393700788E-2"/>
                </c:manualLayout>
              </c:layout>
              <c:tx>
                <c:rich>
                  <a:bodyPr/>
                  <a:lstStyle/>
                  <a:p>
                    <a:r>
                      <a:rPr lang="en-US" sz="3200" b="1" dirty="0">
                        <a:latin typeface="Times New Roman" pitchFamily="18" charset="0"/>
                        <a:cs typeface="Times New Roman" pitchFamily="18" charset="0"/>
                      </a:rPr>
                      <a:t>433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189386482939635E-2"/>
                  <c:y val="-6.0523622047244097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3200" b="1" i="0" u="none" strike="noStrike" kern="1200" baseline="0">
                      <a:solidFill>
                        <a:prstClr val="black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Лист1!$B$2:$B$3</c:f>
              <c:strCache>
                <c:ptCount val="2"/>
                <c:pt idx="0">
                  <c:v>не в профсоюзе</c:v>
                </c:pt>
                <c:pt idx="1">
                  <c:v>в профсоюзе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433</c:v>
                </c:pt>
                <c:pt idx="1">
                  <c:v>373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882720-FFA6-4C7E-BD3F-DA13F1D4194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0A2C98-32F1-47F2-B333-D093AE833DCE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ТПО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204C97-3BC5-475A-98D0-58F46E5590AE}" type="parTrans" cxnId="{AB0049C6-F703-452C-A55D-A6B5476A0D25}">
      <dgm:prSet/>
      <dgm:spPr/>
      <dgm:t>
        <a:bodyPr/>
        <a:lstStyle/>
        <a:p>
          <a:endParaRPr lang="ru-RU"/>
        </a:p>
      </dgm:t>
    </dgm:pt>
    <dgm:pt modelId="{F0EECEEF-63B0-4217-BAD3-F87D8C11FBB3}" type="sibTrans" cxnId="{AB0049C6-F703-452C-A55D-A6B5476A0D25}">
      <dgm:prSet/>
      <dgm:spPr/>
      <dgm:t>
        <a:bodyPr/>
        <a:lstStyle/>
        <a:p>
          <a:endParaRPr lang="ru-RU"/>
        </a:p>
      </dgm:t>
    </dgm:pt>
    <dgm:pt modelId="{C277BAC1-1492-41F3-82BB-DABAD2DB1674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Комитет ТПО</a:t>
          </a:r>
        </a:p>
        <a:p>
          <a:r>
            <a:rPr lang="ru-RU" sz="1500" dirty="0" smtClean="0"/>
            <a:t>13 человек</a:t>
          </a:r>
          <a:endParaRPr lang="ru-RU" sz="1500" dirty="0"/>
        </a:p>
      </dgm:t>
    </dgm:pt>
    <dgm:pt modelId="{6B9AC361-B615-48A4-B121-7AA138E0B109}" type="parTrans" cxnId="{2B9A6E9B-738E-4790-9909-17687BF662D2}">
      <dgm:prSet/>
      <dgm:spPr/>
      <dgm:t>
        <a:bodyPr/>
        <a:lstStyle/>
        <a:p>
          <a:endParaRPr lang="ru-RU"/>
        </a:p>
      </dgm:t>
    </dgm:pt>
    <dgm:pt modelId="{2D229DB1-58A1-4C3D-9C5F-DF43522E1EE8}" type="sibTrans" cxnId="{2B9A6E9B-738E-4790-9909-17687BF662D2}">
      <dgm:prSet/>
      <dgm:spPr/>
      <dgm:t>
        <a:bodyPr/>
        <a:lstStyle/>
        <a:p>
          <a:endParaRPr lang="ru-RU"/>
        </a:p>
      </dgm:t>
    </dgm:pt>
    <dgm:pt modelId="{52E58780-13A8-4947-8134-2D49F42ACE5C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Профком</a:t>
          </a:r>
        </a:p>
        <a:p>
          <a:r>
            <a:rPr lang="ru-RU" sz="1600" dirty="0" smtClean="0"/>
            <a:t>5-15 человек</a:t>
          </a:r>
          <a:endParaRPr lang="ru-RU" sz="1600" dirty="0"/>
        </a:p>
      </dgm:t>
    </dgm:pt>
    <dgm:pt modelId="{E6FCB813-26A9-4602-B517-467291DECBF7}" type="parTrans" cxnId="{AFF20434-D1C5-4978-816B-9AC72EA87AEC}">
      <dgm:prSet/>
      <dgm:spPr/>
      <dgm:t>
        <a:bodyPr/>
        <a:lstStyle/>
        <a:p>
          <a:endParaRPr lang="ru-RU"/>
        </a:p>
      </dgm:t>
    </dgm:pt>
    <dgm:pt modelId="{F43CC37E-634C-4E1B-892C-DF9B9239A1CF}" type="sibTrans" cxnId="{AFF20434-D1C5-4978-816B-9AC72EA87AEC}">
      <dgm:prSet/>
      <dgm:spPr/>
      <dgm:t>
        <a:bodyPr/>
        <a:lstStyle/>
        <a:p>
          <a:endParaRPr lang="ru-RU"/>
        </a:p>
      </dgm:t>
    </dgm:pt>
    <dgm:pt modelId="{B5E36410-B002-47E9-B582-476628E200B3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Межрайонный совет председателей ППО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smtClean="0"/>
            <a:t>19 человек</a:t>
          </a:r>
          <a:endParaRPr lang="ru-RU" sz="1500" dirty="0"/>
        </a:p>
      </dgm:t>
    </dgm:pt>
    <dgm:pt modelId="{F4B07300-47FC-4110-9497-77CA8182E5E9}" type="parTrans" cxnId="{9141BBFB-39D4-4F8E-8B23-E6CA3B2B35E1}">
      <dgm:prSet/>
      <dgm:spPr/>
      <dgm:t>
        <a:bodyPr/>
        <a:lstStyle/>
        <a:p>
          <a:endParaRPr lang="ru-RU"/>
        </a:p>
      </dgm:t>
    </dgm:pt>
    <dgm:pt modelId="{4533EBD2-2B90-42F0-8F71-E8F6E53375AA}" type="sibTrans" cxnId="{9141BBFB-39D4-4F8E-8B23-E6CA3B2B35E1}">
      <dgm:prSet/>
      <dgm:spPr/>
      <dgm:t>
        <a:bodyPr/>
        <a:lstStyle/>
        <a:p>
          <a:endParaRPr lang="ru-RU"/>
        </a:p>
      </dgm:t>
    </dgm:pt>
    <dgm:pt modelId="{411BBDA4-4BBD-48F4-86BF-166C1B06C56B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Профсоюзное</a:t>
          </a:r>
          <a:r>
            <a:rPr lang="ru-RU" sz="1500" dirty="0" smtClean="0"/>
            <a:t> 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собрание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CF3A44-82CF-4D4E-88C6-6CB0DC4E737C}" type="parTrans" cxnId="{7AAAEA8D-2027-447F-9E55-DEBFD1F90140}">
      <dgm:prSet/>
      <dgm:spPr/>
      <dgm:t>
        <a:bodyPr/>
        <a:lstStyle/>
        <a:p>
          <a:endParaRPr lang="ru-RU"/>
        </a:p>
      </dgm:t>
    </dgm:pt>
    <dgm:pt modelId="{F57F838C-9F89-4EAF-9766-57565198CB75}" type="sibTrans" cxnId="{7AAAEA8D-2027-447F-9E55-DEBFD1F90140}">
      <dgm:prSet/>
      <dgm:spPr/>
      <dgm:t>
        <a:bodyPr/>
        <a:lstStyle/>
        <a:p>
          <a:endParaRPr lang="ru-RU"/>
        </a:p>
      </dgm:t>
    </dgm:pt>
    <dgm:pt modelId="{DBCC42E2-4CFE-43C3-BD22-F625C672A93A}" type="pres">
      <dgm:prSet presAssocID="{8D882720-FFA6-4C7E-BD3F-DA13F1D4194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30D569B-DE48-43D4-944F-84EEB7F8946E}" type="pres">
      <dgm:prSet presAssocID="{190A2C98-32F1-47F2-B333-D093AE833DCE}" presName="composite" presStyleCnt="0"/>
      <dgm:spPr/>
    </dgm:pt>
    <dgm:pt modelId="{5FC5AEC4-ADE5-4CBE-BC74-DFA61E466427}" type="pres">
      <dgm:prSet presAssocID="{190A2C98-32F1-47F2-B333-D093AE833DCE}" presName="bentUpArrow1" presStyleLbl="alignImgPlace1" presStyleIdx="0" presStyleCnt="4" custLinFactNeighborX="-98219" custLinFactNeighborY="-11092"/>
      <dgm:spPr/>
    </dgm:pt>
    <dgm:pt modelId="{9BCFCEC7-D525-4C5F-95C6-C55F89E779C7}" type="pres">
      <dgm:prSet presAssocID="{190A2C98-32F1-47F2-B333-D093AE833DCE}" presName="ParentText" presStyleLbl="node1" presStyleIdx="0" presStyleCnt="5" custLinFactNeighborX="-83806" custLinFactNeighborY="76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48733-2C80-4D38-A44C-379C1A16ECDD}" type="pres">
      <dgm:prSet presAssocID="{190A2C98-32F1-47F2-B333-D093AE833DCE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0D8EF-47D8-423E-9AA0-A9B382D37163}" type="pres">
      <dgm:prSet presAssocID="{F0EECEEF-63B0-4217-BAD3-F87D8C11FBB3}" presName="sibTrans" presStyleCnt="0"/>
      <dgm:spPr/>
    </dgm:pt>
    <dgm:pt modelId="{6573B710-2420-4A59-BF3D-E0558BC21FA7}" type="pres">
      <dgm:prSet presAssocID="{C277BAC1-1492-41F3-82BB-DABAD2DB1674}" presName="composite" presStyleCnt="0"/>
      <dgm:spPr/>
    </dgm:pt>
    <dgm:pt modelId="{B1307A99-6D58-4B19-B742-41D362A3926F}" type="pres">
      <dgm:prSet presAssocID="{C277BAC1-1492-41F3-82BB-DABAD2DB1674}" presName="bentUpArrow1" presStyleLbl="alignImgPlace1" presStyleIdx="1" presStyleCnt="4" custLinFactX="-69778" custLinFactNeighborX="-100000"/>
      <dgm:spPr/>
    </dgm:pt>
    <dgm:pt modelId="{DC79A9DC-1C51-4CC5-AA20-D7448B1EE23B}" type="pres">
      <dgm:prSet presAssocID="{C277BAC1-1492-41F3-82BB-DABAD2DB1674}" presName="ParentText" presStyleLbl="node1" presStyleIdx="1" presStyleCnt="5" custScaleX="178265" custLinFactNeighborX="-68943" custLinFactNeighborY="1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A29F2-DC49-43AD-8C05-4721FB84C813}" type="pres">
      <dgm:prSet presAssocID="{C277BAC1-1492-41F3-82BB-DABAD2DB1674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17E50-BE96-4406-AA4A-B5F33082B7D2}" type="pres">
      <dgm:prSet presAssocID="{2D229DB1-58A1-4C3D-9C5F-DF43522E1EE8}" presName="sibTrans" presStyleCnt="0"/>
      <dgm:spPr/>
    </dgm:pt>
    <dgm:pt modelId="{5DFE0F1C-C73C-46E4-B512-E542F6C137AD}" type="pres">
      <dgm:prSet presAssocID="{B5E36410-B002-47E9-B582-476628E200B3}" presName="composite" presStyleCnt="0"/>
      <dgm:spPr/>
    </dgm:pt>
    <dgm:pt modelId="{50ADF17E-F021-4E7F-A2C2-4ED44E4E9573}" type="pres">
      <dgm:prSet presAssocID="{B5E36410-B002-47E9-B582-476628E200B3}" presName="bentUpArrow1" presStyleLbl="alignImgPlace1" presStyleIdx="2" presStyleCnt="4" custLinFactX="-100000" custLinFactNeighborX="-109878"/>
      <dgm:spPr/>
    </dgm:pt>
    <dgm:pt modelId="{C09644C3-050B-4CE2-9598-455E79C83832}" type="pres">
      <dgm:prSet presAssocID="{B5E36410-B002-47E9-B582-476628E200B3}" presName="ParentText" presStyleLbl="node1" presStyleIdx="2" presStyleCnt="5" custScaleX="216905" custLinFactNeighborX="-784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9901A-981E-4265-ACF0-EB30FF72AA40}" type="pres">
      <dgm:prSet presAssocID="{B5E36410-B002-47E9-B582-476628E200B3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F586D198-0452-49D9-B6E1-8CBACA9C8ED5}" type="pres">
      <dgm:prSet presAssocID="{4533EBD2-2B90-42F0-8F71-E8F6E53375AA}" presName="sibTrans" presStyleCnt="0"/>
      <dgm:spPr/>
    </dgm:pt>
    <dgm:pt modelId="{327E8C5F-41BE-4BB5-8815-37FB37FEA91C}" type="pres">
      <dgm:prSet presAssocID="{52E58780-13A8-4947-8134-2D49F42ACE5C}" presName="composite" presStyleCnt="0"/>
      <dgm:spPr/>
    </dgm:pt>
    <dgm:pt modelId="{971FDF27-D8E2-437C-B79C-BE24D675DBA2}" type="pres">
      <dgm:prSet presAssocID="{52E58780-13A8-4947-8134-2D49F42ACE5C}" presName="bentUpArrow1" presStyleLbl="alignImgPlace1" presStyleIdx="3" presStyleCnt="4" custLinFactX="-44308" custLinFactNeighborX="-100000"/>
      <dgm:spPr/>
    </dgm:pt>
    <dgm:pt modelId="{A717345F-1A1F-40FD-9F0D-127EE7A1B16C}" type="pres">
      <dgm:prSet presAssocID="{52E58780-13A8-4947-8134-2D49F42ACE5C}" presName="ParentText" presStyleLbl="node1" presStyleIdx="3" presStyleCnt="5" custScaleX="115410" custLinFactNeighborX="-860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0A44CE-69D5-4724-AABB-DF30C9BB77BF}" type="pres">
      <dgm:prSet presAssocID="{52E58780-13A8-4947-8134-2D49F42ACE5C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EDD949D1-AAA7-4BE4-BAED-BDABFF5D80F5}" type="pres">
      <dgm:prSet presAssocID="{F43CC37E-634C-4E1B-892C-DF9B9239A1CF}" presName="sibTrans" presStyleCnt="0"/>
      <dgm:spPr/>
    </dgm:pt>
    <dgm:pt modelId="{77F17DF1-D96D-4AD5-B357-12B02941E76D}" type="pres">
      <dgm:prSet presAssocID="{411BBDA4-4BBD-48F4-86BF-166C1B06C56B}" presName="composite" presStyleCnt="0"/>
      <dgm:spPr/>
    </dgm:pt>
    <dgm:pt modelId="{BF86D3D7-97C4-4A70-B9B7-B419323F53B7}" type="pres">
      <dgm:prSet presAssocID="{411BBDA4-4BBD-48F4-86BF-166C1B06C56B}" presName="ParentText" presStyleLbl="node1" presStyleIdx="4" presStyleCnt="5" custScaleX="154349" custLinFactNeighborX="-965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205003-651D-4734-9514-69D200DB5098}" type="presOf" srcId="{411BBDA4-4BBD-48F4-86BF-166C1B06C56B}" destId="{BF86D3D7-97C4-4A70-B9B7-B419323F53B7}" srcOrd="0" destOrd="0" presId="urn:microsoft.com/office/officeart/2005/8/layout/StepDownProcess"/>
    <dgm:cxn modelId="{76F6601E-29B3-4F57-BE87-8F044E3F4E81}" type="presOf" srcId="{B5E36410-B002-47E9-B582-476628E200B3}" destId="{C09644C3-050B-4CE2-9598-455E79C83832}" srcOrd="0" destOrd="0" presId="urn:microsoft.com/office/officeart/2005/8/layout/StepDownProcess"/>
    <dgm:cxn modelId="{9141BBFB-39D4-4F8E-8B23-E6CA3B2B35E1}" srcId="{8D882720-FFA6-4C7E-BD3F-DA13F1D4194B}" destId="{B5E36410-B002-47E9-B582-476628E200B3}" srcOrd="2" destOrd="0" parTransId="{F4B07300-47FC-4110-9497-77CA8182E5E9}" sibTransId="{4533EBD2-2B90-42F0-8F71-E8F6E53375AA}"/>
    <dgm:cxn modelId="{AB0049C6-F703-452C-A55D-A6B5476A0D25}" srcId="{8D882720-FFA6-4C7E-BD3F-DA13F1D4194B}" destId="{190A2C98-32F1-47F2-B333-D093AE833DCE}" srcOrd="0" destOrd="0" parTransId="{0D204C97-3BC5-475A-98D0-58F46E5590AE}" sibTransId="{F0EECEEF-63B0-4217-BAD3-F87D8C11FBB3}"/>
    <dgm:cxn modelId="{5BF356F6-8A66-4642-9D75-FF719C1C35CD}" type="presOf" srcId="{190A2C98-32F1-47F2-B333-D093AE833DCE}" destId="{9BCFCEC7-D525-4C5F-95C6-C55F89E779C7}" srcOrd="0" destOrd="0" presId="urn:microsoft.com/office/officeart/2005/8/layout/StepDownProcess"/>
    <dgm:cxn modelId="{7AAAEA8D-2027-447F-9E55-DEBFD1F90140}" srcId="{8D882720-FFA6-4C7E-BD3F-DA13F1D4194B}" destId="{411BBDA4-4BBD-48F4-86BF-166C1B06C56B}" srcOrd="4" destOrd="0" parTransId="{17CF3A44-82CF-4D4E-88C6-6CB0DC4E737C}" sibTransId="{F57F838C-9F89-4EAF-9766-57565198CB75}"/>
    <dgm:cxn modelId="{649BA9C5-9014-4566-A7FB-72337CB2655C}" type="presOf" srcId="{C277BAC1-1492-41F3-82BB-DABAD2DB1674}" destId="{DC79A9DC-1C51-4CC5-AA20-D7448B1EE23B}" srcOrd="0" destOrd="0" presId="urn:microsoft.com/office/officeart/2005/8/layout/StepDownProcess"/>
    <dgm:cxn modelId="{2B9A6E9B-738E-4790-9909-17687BF662D2}" srcId="{8D882720-FFA6-4C7E-BD3F-DA13F1D4194B}" destId="{C277BAC1-1492-41F3-82BB-DABAD2DB1674}" srcOrd="1" destOrd="0" parTransId="{6B9AC361-B615-48A4-B121-7AA138E0B109}" sibTransId="{2D229DB1-58A1-4C3D-9C5F-DF43522E1EE8}"/>
    <dgm:cxn modelId="{A4E92FA7-E088-4484-91BD-927855756138}" type="presOf" srcId="{52E58780-13A8-4947-8134-2D49F42ACE5C}" destId="{A717345F-1A1F-40FD-9F0D-127EE7A1B16C}" srcOrd="0" destOrd="0" presId="urn:microsoft.com/office/officeart/2005/8/layout/StepDownProcess"/>
    <dgm:cxn modelId="{227C93C1-3968-46DC-B355-FA4A8EB827D9}" type="presOf" srcId="{8D882720-FFA6-4C7E-BD3F-DA13F1D4194B}" destId="{DBCC42E2-4CFE-43C3-BD22-F625C672A93A}" srcOrd="0" destOrd="0" presId="urn:microsoft.com/office/officeart/2005/8/layout/StepDownProcess"/>
    <dgm:cxn modelId="{AFF20434-D1C5-4978-816B-9AC72EA87AEC}" srcId="{8D882720-FFA6-4C7E-BD3F-DA13F1D4194B}" destId="{52E58780-13A8-4947-8134-2D49F42ACE5C}" srcOrd="3" destOrd="0" parTransId="{E6FCB813-26A9-4602-B517-467291DECBF7}" sibTransId="{F43CC37E-634C-4E1B-892C-DF9B9239A1CF}"/>
    <dgm:cxn modelId="{11009A20-C5D5-4E39-B5A2-1E5FBC2D00A7}" type="presParOf" srcId="{DBCC42E2-4CFE-43C3-BD22-F625C672A93A}" destId="{930D569B-DE48-43D4-944F-84EEB7F8946E}" srcOrd="0" destOrd="0" presId="urn:microsoft.com/office/officeart/2005/8/layout/StepDownProcess"/>
    <dgm:cxn modelId="{06D7B534-33C7-461B-A0F2-C8C697705667}" type="presParOf" srcId="{930D569B-DE48-43D4-944F-84EEB7F8946E}" destId="{5FC5AEC4-ADE5-4CBE-BC74-DFA61E466427}" srcOrd="0" destOrd="0" presId="urn:microsoft.com/office/officeart/2005/8/layout/StepDownProcess"/>
    <dgm:cxn modelId="{DD41C863-01DA-4384-8F92-6F66D60045A8}" type="presParOf" srcId="{930D569B-DE48-43D4-944F-84EEB7F8946E}" destId="{9BCFCEC7-D525-4C5F-95C6-C55F89E779C7}" srcOrd="1" destOrd="0" presId="urn:microsoft.com/office/officeart/2005/8/layout/StepDownProcess"/>
    <dgm:cxn modelId="{BE18C1BB-E316-430B-BCCB-719F517C2822}" type="presParOf" srcId="{930D569B-DE48-43D4-944F-84EEB7F8946E}" destId="{73748733-2C80-4D38-A44C-379C1A16ECDD}" srcOrd="2" destOrd="0" presId="urn:microsoft.com/office/officeart/2005/8/layout/StepDownProcess"/>
    <dgm:cxn modelId="{4F0DDDEF-0A09-49C3-88D7-84E722233E45}" type="presParOf" srcId="{DBCC42E2-4CFE-43C3-BD22-F625C672A93A}" destId="{1E10D8EF-47D8-423E-9AA0-A9B382D37163}" srcOrd="1" destOrd="0" presId="urn:microsoft.com/office/officeart/2005/8/layout/StepDownProcess"/>
    <dgm:cxn modelId="{5B7A142C-7636-4A57-B623-05C60C71EB9F}" type="presParOf" srcId="{DBCC42E2-4CFE-43C3-BD22-F625C672A93A}" destId="{6573B710-2420-4A59-BF3D-E0558BC21FA7}" srcOrd="2" destOrd="0" presId="urn:microsoft.com/office/officeart/2005/8/layout/StepDownProcess"/>
    <dgm:cxn modelId="{837F5CD3-AC79-465F-A586-6CFA770C5CB4}" type="presParOf" srcId="{6573B710-2420-4A59-BF3D-E0558BC21FA7}" destId="{B1307A99-6D58-4B19-B742-41D362A3926F}" srcOrd="0" destOrd="0" presId="urn:microsoft.com/office/officeart/2005/8/layout/StepDownProcess"/>
    <dgm:cxn modelId="{96FB5087-9279-4F79-AF44-B94AF979465A}" type="presParOf" srcId="{6573B710-2420-4A59-BF3D-E0558BC21FA7}" destId="{DC79A9DC-1C51-4CC5-AA20-D7448B1EE23B}" srcOrd="1" destOrd="0" presId="urn:microsoft.com/office/officeart/2005/8/layout/StepDownProcess"/>
    <dgm:cxn modelId="{EB5F906B-6E03-4136-8722-01FC1A4A026A}" type="presParOf" srcId="{6573B710-2420-4A59-BF3D-E0558BC21FA7}" destId="{4A1A29F2-DC49-43AD-8C05-4721FB84C813}" srcOrd="2" destOrd="0" presId="urn:microsoft.com/office/officeart/2005/8/layout/StepDownProcess"/>
    <dgm:cxn modelId="{5A642636-3693-490D-9A0F-7C4795594AE3}" type="presParOf" srcId="{DBCC42E2-4CFE-43C3-BD22-F625C672A93A}" destId="{EAD17E50-BE96-4406-AA4A-B5F33082B7D2}" srcOrd="3" destOrd="0" presId="urn:microsoft.com/office/officeart/2005/8/layout/StepDownProcess"/>
    <dgm:cxn modelId="{98403F84-9A01-4737-8628-4D06E5037C17}" type="presParOf" srcId="{DBCC42E2-4CFE-43C3-BD22-F625C672A93A}" destId="{5DFE0F1C-C73C-46E4-B512-E542F6C137AD}" srcOrd="4" destOrd="0" presId="urn:microsoft.com/office/officeart/2005/8/layout/StepDownProcess"/>
    <dgm:cxn modelId="{A7CD5386-3028-4D37-AC3F-7FB42D1469E7}" type="presParOf" srcId="{5DFE0F1C-C73C-46E4-B512-E542F6C137AD}" destId="{50ADF17E-F021-4E7F-A2C2-4ED44E4E9573}" srcOrd="0" destOrd="0" presId="urn:microsoft.com/office/officeart/2005/8/layout/StepDownProcess"/>
    <dgm:cxn modelId="{C99F4C5A-B5D5-45C9-B93E-CF307B4FA8D7}" type="presParOf" srcId="{5DFE0F1C-C73C-46E4-B512-E542F6C137AD}" destId="{C09644C3-050B-4CE2-9598-455E79C83832}" srcOrd="1" destOrd="0" presId="urn:microsoft.com/office/officeart/2005/8/layout/StepDownProcess"/>
    <dgm:cxn modelId="{8DEB0E09-FA8E-47FD-BB8C-33F34990D77A}" type="presParOf" srcId="{5DFE0F1C-C73C-46E4-B512-E542F6C137AD}" destId="{D999901A-981E-4265-ACF0-EB30FF72AA40}" srcOrd="2" destOrd="0" presId="urn:microsoft.com/office/officeart/2005/8/layout/StepDownProcess"/>
    <dgm:cxn modelId="{6D26504E-BEE6-4467-8FB7-AF6DA27E0339}" type="presParOf" srcId="{DBCC42E2-4CFE-43C3-BD22-F625C672A93A}" destId="{F586D198-0452-49D9-B6E1-8CBACA9C8ED5}" srcOrd="5" destOrd="0" presId="urn:microsoft.com/office/officeart/2005/8/layout/StepDownProcess"/>
    <dgm:cxn modelId="{5DC4B92E-C25E-4FD1-9F6C-35F2426D0781}" type="presParOf" srcId="{DBCC42E2-4CFE-43C3-BD22-F625C672A93A}" destId="{327E8C5F-41BE-4BB5-8815-37FB37FEA91C}" srcOrd="6" destOrd="0" presId="urn:microsoft.com/office/officeart/2005/8/layout/StepDownProcess"/>
    <dgm:cxn modelId="{52C91E78-E875-40B3-8E6B-07076AFF28AB}" type="presParOf" srcId="{327E8C5F-41BE-4BB5-8815-37FB37FEA91C}" destId="{971FDF27-D8E2-437C-B79C-BE24D675DBA2}" srcOrd="0" destOrd="0" presId="urn:microsoft.com/office/officeart/2005/8/layout/StepDownProcess"/>
    <dgm:cxn modelId="{73DA7949-6402-4E1C-8066-CB01DF8F24D3}" type="presParOf" srcId="{327E8C5F-41BE-4BB5-8815-37FB37FEA91C}" destId="{A717345F-1A1F-40FD-9F0D-127EE7A1B16C}" srcOrd="1" destOrd="0" presId="urn:microsoft.com/office/officeart/2005/8/layout/StepDownProcess"/>
    <dgm:cxn modelId="{2BF04357-84AA-4A08-85CA-0A0ACDAF5805}" type="presParOf" srcId="{327E8C5F-41BE-4BB5-8815-37FB37FEA91C}" destId="{7E0A44CE-69D5-4724-AABB-DF30C9BB77BF}" srcOrd="2" destOrd="0" presId="urn:microsoft.com/office/officeart/2005/8/layout/StepDownProcess"/>
    <dgm:cxn modelId="{8588299A-B72A-49D5-B3DB-E9081DF0345C}" type="presParOf" srcId="{DBCC42E2-4CFE-43C3-BD22-F625C672A93A}" destId="{EDD949D1-AAA7-4BE4-BAED-BDABFF5D80F5}" srcOrd="7" destOrd="0" presId="urn:microsoft.com/office/officeart/2005/8/layout/StepDownProcess"/>
    <dgm:cxn modelId="{3893F475-D5DE-4D46-B88B-AB6B141BAAAA}" type="presParOf" srcId="{DBCC42E2-4CFE-43C3-BD22-F625C672A93A}" destId="{77F17DF1-D96D-4AD5-B357-12B02941E76D}" srcOrd="8" destOrd="0" presId="urn:microsoft.com/office/officeart/2005/8/layout/StepDownProcess"/>
    <dgm:cxn modelId="{4D07F88F-FC63-4C30-9D66-87C8F09DAE66}" type="presParOf" srcId="{77F17DF1-D96D-4AD5-B357-12B02941E76D}" destId="{BF86D3D7-97C4-4A70-B9B7-B419323F53B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4E615C-E029-4147-8A9F-3799F51AA1A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D6190E-9FAA-43AB-BAF4-00CFCC48ECE0}">
      <dgm:prSet phldrT="[Текст]" phldr="1"/>
      <dgm:spPr/>
      <dgm:t>
        <a:bodyPr/>
        <a:lstStyle/>
        <a:p>
          <a:endParaRPr lang="ru-RU" dirty="0"/>
        </a:p>
      </dgm:t>
    </dgm:pt>
    <dgm:pt modelId="{AFFFC208-8C73-46FF-8027-02B33D759EBF}" type="parTrans" cxnId="{27F3D0D8-D6E4-4386-B72D-35124349382F}">
      <dgm:prSet/>
      <dgm:spPr/>
      <dgm:t>
        <a:bodyPr/>
        <a:lstStyle/>
        <a:p>
          <a:endParaRPr lang="ru-RU"/>
        </a:p>
      </dgm:t>
    </dgm:pt>
    <dgm:pt modelId="{EBCDE95D-DD99-4367-BB3A-A8D198D7C2EA}" type="sibTrans" cxnId="{27F3D0D8-D6E4-4386-B72D-35124349382F}">
      <dgm:prSet/>
      <dgm:spPr/>
      <dgm:t>
        <a:bodyPr/>
        <a:lstStyle/>
        <a:p>
          <a:endParaRPr lang="ru-RU"/>
        </a:p>
      </dgm:t>
    </dgm:pt>
    <dgm:pt modelId="{358EA476-1F19-4BA0-9EED-B47025D3B66F}">
      <dgm:prSet phldrT="[Текст]" custT="1"/>
      <dgm:spPr/>
      <dgm:t>
        <a:bodyPr/>
        <a:lstStyle/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Учителю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60391BEA-8DF8-4971-9187-F855B9FAD279}" type="parTrans" cxnId="{F9DCF17C-4220-4F8A-8A1B-8FE4AC13F1F4}">
      <dgm:prSet/>
      <dgm:spPr/>
      <dgm:t>
        <a:bodyPr/>
        <a:lstStyle/>
        <a:p>
          <a:endParaRPr lang="ru-RU"/>
        </a:p>
      </dgm:t>
    </dgm:pt>
    <dgm:pt modelId="{20299DE0-1EA8-419E-A813-2679FEBE8F63}" type="sibTrans" cxnId="{F9DCF17C-4220-4F8A-8A1B-8FE4AC13F1F4}">
      <dgm:prSet/>
      <dgm:spPr/>
      <dgm:t>
        <a:bodyPr/>
        <a:lstStyle/>
        <a:p>
          <a:endParaRPr lang="ru-RU"/>
        </a:p>
      </dgm:t>
    </dgm:pt>
    <dgm:pt modelId="{890DE49D-DF57-4B9B-9542-C9C577D5E92C}">
      <dgm:prSet phldrT="[Текст]" custT="1"/>
      <dgm:spPr/>
      <dgm:t>
        <a:bodyPr/>
        <a:lstStyle/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Руководителю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9654DD53-55BE-49FD-88C0-170AE5BA4B13}" type="parTrans" cxnId="{5DFEB72A-4D01-4E4A-8EFD-EB920B9488E0}">
      <dgm:prSet/>
      <dgm:spPr/>
      <dgm:t>
        <a:bodyPr/>
        <a:lstStyle/>
        <a:p>
          <a:endParaRPr lang="ru-RU"/>
        </a:p>
      </dgm:t>
    </dgm:pt>
    <dgm:pt modelId="{AD12D023-BFAA-47F0-AC92-1A51E620013C}" type="sibTrans" cxnId="{5DFEB72A-4D01-4E4A-8EFD-EB920B9488E0}">
      <dgm:prSet/>
      <dgm:spPr/>
      <dgm:t>
        <a:bodyPr/>
        <a:lstStyle/>
        <a:p>
          <a:endParaRPr lang="ru-RU"/>
        </a:p>
      </dgm:t>
    </dgm:pt>
    <dgm:pt modelId="{AA04F416-A309-4BB7-AB88-53CA2F47E67B}">
      <dgm:prSet phldrT="[Текст]" custT="1"/>
      <dgm:spPr/>
      <dgm:t>
        <a:bodyPr/>
        <a:lstStyle/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Кадровику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B4CCCBAB-EB65-483A-A652-9A9EEEB1D981}" type="parTrans" cxnId="{E672001A-62BC-435D-8BE0-0E658739CA03}">
      <dgm:prSet/>
      <dgm:spPr/>
      <dgm:t>
        <a:bodyPr/>
        <a:lstStyle/>
        <a:p>
          <a:endParaRPr lang="ru-RU"/>
        </a:p>
      </dgm:t>
    </dgm:pt>
    <dgm:pt modelId="{B6E065D2-232B-4484-8AC9-7D8DDD947B32}" type="sibTrans" cxnId="{E672001A-62BC-435D-8BE0-0E658739CA03}">
      <dgm:prSet/>
      <dgm:spPr/>
      <dgm:t>
        <a:bodyPr/>
        <a:lstStyle/>
        <a:p>
          <a:endParaRPr lang="ru-RU"/>
        </a:p>
      </dgm:t>
    </dgm:pt>
    <dgm:pt modelId="{7B7E0D64-7A80-40FB-8ABF-820AB84233BE}">
      <dgm:prSet phldrT="[Текст]" custT="1"/>
      <dgm:spPr/>
      <dgm:t>
        <a:bodyPr/>
        <a:lstStyle/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Бухгалтеру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9919A2A5-D4E6-49F4-944B-5AFB871BDA76}" type="parTrans" cxnId="{18949144-DA9A-4ADE-967B-D4F36EAF3F25}">
      <dgm:prSet/>
      <dgm:spPr/>
      <dgm:t>
        <a:bodyPr/>
        <a:lstStyle/>
        <a:p>
          <a:endParaRPr lang="ru-RU"/>
        </a:p>
      </dgm:t>
    </dgm:pt>
    <dgm:pt modelId="{6310F6BF-B7A9-4550-8AA8-6242464C0548}" type="sibTrans" cxnId="{18949144-DA9A-4ADE-967B-D4F36EAF3F25}">
      <dgm:prSet/>
      <dgm:spPr/>
      <dgm:t>
        <a:bodyPr/>
        <a:lstStyle/>
        <a:p>
          <a:endParaRPr lang="ru-RU"/>
        </a:p>
      </dgm:t>
    </dgm:pt>
    <dgm:pt modelId="{BB34C24B-1509-444B-A891-8B106EA97EF3}">
      <dgm:prSet phldrT="[Текст]" custT="1"/>
      <dgm:spPr/>
      <dgm:t>
        <a:bodyPr/>
        <a:lstStyle/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Профактиву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9A7A7822-E91B-4727-B57A-B3EE3D856246}" type="parTrans" cxnId="{6E6EB49F-DA06-4880-A4B6-B6CFB7039084}">
      <dgm:prSet/>
      <dgm:spPr/>
      <dgm:t>
        <a:bodyPr/>
        <a:lstStyle/>
        <a:p>
          <a:endParaRPr lang="ru-RU"/>
        </a:p>
      </dgm:t>
    </dgm:pt>
    <dgm:pt modelId="{A7C59D9F-35C0-4574-8100-93E8D897F2C5}" type="sibTrans" cxnId="{6E6EB49F-DA06-4880-A4B6-B6CFB7039084}">
      <dgm:prSet/>
      <dgm:spPr/>
      <dgm:t>
        <a:bodyPr/>
        <a:lstStyle/>
        <a:p>
          <a:endParaRPr lang="ru-RU"/>
        </a:p>
      </dgm:t>
    </dgm:pt>
    <dgm:pt modelId="{B39AE1EB-B3FA-4AC8-9202-7A601E0D0210}">
      <dgm:prSet phldrT="[Текст]" custT="1"/>
      <dgm:spPr/>
      <dgm:t>
        <a:bodyPr/>
        <a:lstStyle/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25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99B802DB-E493-4297-A6F9-432393F47D7D}" type="parTrans" cxnId="{9382B7E1-81B0-48A7-87BB-92733E171D75}">
      <dgm:prSet/>
      <dgm:spPr/>
      <dgm:t>
        <a:bodyPr/>
        <a:lstStyle/>
        <a:p>
          <a:endParaRPr lang="ru-RU"/>
        </a:p>
      </dgm:t>
    </dgm:pt>
    <dgm:pt modelId="{9BB4800A-3022-4E65-BD9B-F9CCC42A217B}" type="sibTrans" cxnId="{9382B7E1-81B0-48A7-87BB-92733E171D75}">
      <dgm:prSet/>
      <dgm:spPr/>
      <dgm:t>
        <a:bodyPr/>
        <a:lstStyle/>
        <a:p>
          <a:endParaRPr lang="ru-RU"/>
        </a:p>
      </dgm:t>
    </dgm:pt>
    <dgm:pt modelId="{2FB2F2DF-E337-4ECD-8A96-07B080A1410C}">
      <dgm:prSet phldrT="[Текст]" custT="1"/>
      <dgm:spPr/>
      <dgm:t>
        <a:bodyPr/>
        <a:lstStyle/>
        <a:p>
          <a:r>
            <a:rPr lang="en-US" sz="1700" dirty="0" smtClean="0">
              <a:latin typeface="Times New Roman" pitchFamily="18" charset="0"/>
              <a:cs typeface="Times New Roman" pitchFamily="18" charset="0"/>
            </a:rPr>
            <a:t>16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8C66B4EF-D53A-410A-BE14-ECB2FCAE2243}" type="parTrans" cxnId="{20DDB050-4C65-4305-826D-9557C34674B7}">
      <dgm:prSet/>
      <dgm:spPr/>
      <dgm:t>
        <a:bodyPr/>
        <a:lstStyle/>
        <a:p>
          <a:endParaRPr lang="ru-RU"/>
        </a:p>
      </dgm:t>
    </dgm:pt>
    <dgm:pt modelId="{441FA305-F303-431E-9FF3-5E2FC7CC5C43}" type="sibTrans" cxnId="{20DDB050-4C65-4305-826D-9557C34674B7}">
      <dgm:prSet/>
      <dgm:spPr/>
      <dgm:t>
        <a:bodyPr/>
        <a:lstStyle/>
        <a:p>
          <a:endParaRPr lang="ru-RU"/>
        </a:p>
      </dgm:t>
    </dgm:pt>
    <dgm:pt modelId="{406C13A8-8698-4772-A88D-E1106F35D4FF}">
      <dgm:prSet phldrT="[Текст]" custT="1"/>
      <dgm:spPr/>
      <dgm:t>
        <a:bodyPr/>
        <a:lstStyle/>
        <a:p>
          <a:r>
            <a:rPr lang="en-US" sz="1700" dirty="0" smtClean="0">
              <a:latin typeface="Times New Roman" pitchFamily="18" charset="0"/>
              <a:cs typeface="Times New Roman" pitchFamily="18" charset="0"/>
            </a:rPr>
            <a:t>7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4F620B37-FF0C-48D4-8E57-7C2861DBC639}" type="parTrans" cxnId="{63B3FD02-8BFA-4687-86C5-9803C2C2181A}">
      <dgm:prSet/>
      <dgm:spPr/>
      <dgm:t>
        <a:bodyPr/>
        <a:lstStyle/>
        <a:p>
          <a:endParaRPr lang="ru-RU"/>
        </a:p>
      </dgm:t>
    </dgm:pt>
    <dgm:pt modelId="{91F84B92-C13F-4D5D-A5D9-141BBF338613}" type="sibTrans" cxnId="{63B3FD02-8BFA-4687-86C5-9803C2C2181A}">
      <dgm:prSet/>
      <dgm:spPr/>
      <dgm:t>
        <a:bodyPr/>
        <a:lstStyle/>
        <a:p>
          <a:endParaRPr lang="ru-RU"/>
        </a:p>
      </dgm:t>
    </dgm:pt>
    <dgm:pt modelId="{8933D040-C92A-4381-9BCD-63A2B9B6EC72}">
      <dgm:prSet phldrT="[Текст]" custT="1"/>
      <dgm:spPr/>
      <dgm:t>
        <a:bodyPr/>
        <a:lstStyle/>
        <a:p>
          <a:r>
            <a:rPr lang="en-US" sz="17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26D9ADCA-7408-4F2C-8B44-4B31AFBC392A}" type="parTrans" cxnId="{26327FCA-5BBA-45C0-913B-25E8EA865CE8}">
      <dgm:prSet/>
      <dgm:spPr/>
      <dgm:t>
        <a:bodyPr/>
        <a:lstStyle/>
        <a:p>
          <a:endParaRPr lang="ru-RU"/>
        </a:p>
      </dgm:t>
    </dgm:pt>
    <dgm:pt modelId="{9011C4D3-5BC6-42BD-99E9-0AB0BD8D1293}" type="sibTrans" cxnId="{26327FCA-5BBA-45C0-913B-25E8EA865CE8}">
      <dgm:prSet/>
      <dgm:spPr/>
      <dgm:t>
        <a:bodyPr/>
        <a:lstStyle/>
        <a:p>
          <a:endParaRPr lang="ru-RU"/>
        </a:p>
      </dgm:t>
    </dgm:pt>
    <dgm:pt modelId="{43D1935A-36A2-4C2F-996F-57C5DB2139C5}">
      <dgm:prSet phldrT="[Текст]" custT="1"/>
      <dgm:spPr/>
      <dgm:t>
        <a:bodyPr/>
        <a:lstStyle/>
        <a:p>
          <a:r>
            <a:rPr lang="en-US" sz="17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20FFF806-CE79-4FFE-A7C1-A968D75C6A2D}" type="parTrans" cxnId="{3E772DC9-9DC4-4B7A-9F0C-1B0A30473848}">
      <dgm:prSet/>
      <dgm:spPr/>
      <dgm:t>
        <a:bodyPr/>
        <a:lstStyle/>
        <a:p>
          <a:endParaRPr lang="ru-RU"/>
        </a:p>
      </dgm:t>
    </dgm:pt>
    <dgm:pt modelId="{F75C2C88-F2A0-4247-AB06-09B74E7A0162}" type="sibTrans" cxnId="{3E772DC9-9DC4-4B7A-9F0C-1B0A30473848}">
      <dgm:prSet/>
      <dgm:spPr/>
      <dgm:t>
        <a:bodyPr/>
        <a:lstStyle/>
        <a:p>
          <a:endParaRPr lang="ru-RU"/>
        </a:p>
      </dgm:t>
    </dgm:pt>
    <dgm:pt modelId="{293CADDF-A365-4BA7-9999-1EE9D06A5BD0}" type="pres">
      <dgm:prSet presAssocID="{844E615C-E029-4147-8A9F-3799F51AA1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BF87D0B-627A-4FFB-ABD4-EAA438B17F52}" type="pres">
      <dgm:prSet presAssocID="{2CD6190E-9FAA-43AB-BAF4-00CFCC48ECE0}" presName="hierRoot1" presStyleCnt="0">
        <dgm:presLayoutVars>
          <dgm:hierBranch val="init"/>
        </dgm:presLayoutVars>
      </dgm:prSet>
      <dgm:spPr/>
    </dgm:pt>
    <dgm:pt modelId="{CD555956-2B3B-49B6-B65F-00526B32D1FC}" type="pres">
      <dgm:prSet presAssocID="{2CD6190E-9FAA-43AB-BAF4-00CFCC48ECE0}" presName="rootComposite1" presStyleCnt="0"/>
      <dgm:spPr/>
    </dgm:pt>
    <dgm:pt modelId="{163D1B78-FC13-438A-81E0-71C3994555D3}" type="pres">
      <dgm:prSet presAssocID="{2CD6190E-9FAA-43AB-BAF4-00CFCC48ECE0}" presName="rootText1" presStyleLbl="node0" presStyleIdx="0" presStyleCnt="1" custScaleX="218461" custScaleY="2374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2919C6-9CF3-4628-9192-1060AE77E580}" type="pres">
      <dgm:prSet presAssocID="{2CD6190E-9FAA-43AB-BAF4-00CFCC48ECE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6C2A728-4DDB-483F-B941-923645850A36}" type="pres">
      <dgm:prSet presAssocID="{2CD6190E-9FAA-43AB-BAF4-00CFCC48ECE0}" presName="hierChild2" presStyleCnt="0"/>
      <dgm:spPr/>
    </dgm:pt>
    <dgm:pt modelId="{F5E6E76A-B2BE-4435-B215-58A1B4504DC8}" type="pres">
      <dgm:prSet presAssocID="{60391BEA-8DF8-4971-9187-F855B9FAD279}" presName="Name37" presStyleLbl="parChTrans1D2" presStyleIdx="0" presStyleCnt="5"/>
      <dgm:spPr/>
      <dgm:t>
        <a:bodyPr/>
        <a:lstStyle/>
        <a:p>
          <a:endParaRPr lang="ru-RU"/>
        </a:p>
      </dgm:t>
    </dgm:pt>
    <dgm:pt modelId="{7DE06A43-B3CB-41A6-9B1F-2AC20AC0A58B}" type="pres">
      <dgm:prSet presAssocID="{358EA476-1F19-4BA0-9EED-B47025D3B66F}" presName="hierRoot2" presStyleCnt="0">
        <dgm:presLayoutVars>
          <dgm:hierBranch val="init"/>
        </dgm:presLayoutVars>
      </dgm:prSet>
      <dgm:spPr/>
    </dgm:pt>
    <dgm:pt modelId="{E95C919E-1E09-4AD4-BC2D-2E7DB8EDC9CB}" type="pres">
      <dgm:prSet presAssocID="{358EA476-1F19-4BA0-9EED-B47025D3B66F}" presName="rootComposite" presStyleCnt="0"/>
      <dgm:spPr/>
    </dgm:pt>
    <dgm:pt modelId="{0AFFFC58-C5C6-4365-8C85-9EF5152E50AE}" type="pres">
      <dgm:prSet presAssocID="{358EA476-1F19-4BA0-9EED-B47025D3B66F}" presName="rootText" presStyleLbl="node2" presStyleIdx="0" presStyleCnt="5" custScaleX="151413" custScaleY="267847" custLinFactNeighborY="697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067790-C09C-4D0C-AA63-9620E65B3A7B}" type="pres">
      <dgm:prSet presAssocID="{358EA476-1F19-4BA0-9EED-B47025D3B66F}" presName="rootConnector" presStyleLbl="node2" presStyleIdx="0" presStyleCnt="5"/>
      <dgm:spPr/>
      <dgm:t>
        <a:bodyPr/>
        <a:lstStyle/>
        <a:p>
          <a:endParaRPr lang="ru-RU"/>
        </a:p>
      </dgm:t>
    </dgm:pt>
    <dgm:pt modelId="{893B0778-5E22-45A1-BA74-39092DEE4384}" type="pres">
      <dgm:prSet presAssocID="{358EA476-1F19-4BA0-9EED-B47025D3B66F}" presName="hierChild4" presStyleCnt="0"/>
      <dgm:spPr/>
    </dgm:pt>
    <dgm:pt modelId="{476F04A0-CAC9-47B8-9E92-D0FDB8A6B086}" type="pres">
      <dgm:prSet presAssocID="{8C66B4EF-D53A-410A-BE14-ECB2FCAE2243}" presName="Name37" presStyleLbl="parChTrans1D3" presStyleIdx="0" presStyleCnt="5"/>
      <dgm:spPr/>
      <dgm:t>
        <a:bodyPr/>
        <a:lstStyle/>
        <a:p>
          <a:endParaRPr lang="ru-RU"/>
        </a:p>
      </dgm:t>
    </dgm:pt>
    <dgm:pt modelId="{6D00D8A3-FB50-4B01-9EA8-0CEDAEFD4A68}" type="pres">
      <dgm:prSet presAssocID="{2FB2F2DF-E337-4ECD-8A96-07B080A1410C}" presName="hierRoot2" presStyleCnt="0">
        <dgm:presLayoutVars>
          <dgm:hierBranch val="init"/>
        </dgm:presLayoutVars>
      </dgm:prSet>
      <dgm:spPr/>
    </dgm:pt>
    <dgm:pt modelId="{F954FBC2-426F-477F-8D21-AEEA01C65E2F}" type="pres">
      <dgm:prSet presAssocID="{2FB2F2DF-E337-4ECD-8A96-07B080A1410C}" presName="rootComposite" presStyleCnt="0"/>
      <dgm:spPr/>
    </dgm:pt>
    <dgm:pt modelId="{BAD0D95F-5EB1-4ECA-8347-D7A06AD3C060}" type="pres">
      <dgm:prSet presAssocID="{2FB2F2DF-E337-4ECD-8A96-07B080A1410C}" presName="rootText" presStyleLbl="node3" presStyleIdx="0" presStyleCnt="5" custLinFactNeighborY="729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5122A3-8CC2-4FC7-BF7D-1D29223D5BF7}" type="pres">
      <dgm:prSet presAssocID="{2FB2F2DF-E337-4ECD-8A96-07B080A1410C}" presName="rootConnector" presStyleLbl="node3" presStyleIdx="0" presStyleCnt="5"/>
      <dgm:spPr/>
      <dgm:t>
        <a:bodyPr/>
        <a:lstStyle/>
        <a:p>
          <a:endParaRPr lang="ru-RU"/>
        </a:p>
      </dgm:t>
    </dgm:pt>
    <dgm:pt modelId="{955965F2-42F3-4AF8-B0C8-790B341E5D54}" type="pres">
      <dgm:prSet presAssocID="{2FB2F2DF-E337-4ECD-8A96-07B080A1410C}" presName="hierChild4" presStyleCnt="0"/>
      <dgm:spPr/>
    </dgm:pt>
    <dgm:pt modelId="{0DE1E23A-7018-4BDB-944C-3386AE148AC6}" type="pres">
      <dgm:prSet presAssocID="{2FB2F2DF-E337-4ECD-8A96-07B080A1410C}" presName="hierChild5" presStyleCnt="0"/>
      <dgm:spPr/>
    </dgm:pt>
    <dgm:pt modelId="{2DD2FA22-EC77-4740-A4EE-0F6A2529923F}" type="pres">
      <dgm:prSet presAssocID="{358EA476-1F19-4BA0-9EED-B47025D3B66F}" presName="hierChild5" presStyleCnt="0"/>
      <dgm:spPr/>
    </dgm:pt>
    <dgm:pt modelId="{7BAEEFD8-6A21-43D5-A9F9-EF7B1C53ACA3}" type="pres">
      <dgm:prSet presAssocID="{9654DD53-55BE-49FD-88C0-170AE5BA4B13}" presName="Name37" presStyleLbl="parChTrans1D2" presStyleIdx="1" presStyleCnt="5"/>
      <dgm:spPr/>
      <dgm:t>
        <a:bodyPr/>
        <a:lstStyle/>
        <a:p>
          <a:endParaRPr lang="ru-RU"/>
        </a:p>
      </dgm:t>
    </dgm:pt>
    <dgm:pt modelId="{9C801568-2A79-4EBB-AB63-995580D9E554}" type="pres">
      <dgm:prSet presAssocID="{890DE49D-DF57-4B9B-9542-C9C577D5E92C}" presName="hierRoot2" presStyleCnt="0">
        <dgm:presLayoutVars>
          <dgm:hierBranch val="init"/>
        </dgm:presLayoutVars>
      </dgm:prSet>
      <dgm:spPr/>
    </dgm:pt>
    <dgm:pt modelId="{42F8ABE5-6143-41F0-9422-3B884C0EBEF9}" type="pres">
      <dgm:prSet presAssocID="{890DE49D-DF57-4B9B-9542-C9C577D5E92C}" presName="rootComposite" presStyleCnt="0"/>
      <dgm:spPr/>
    </dgm:pt>
    <dgm:pt modelId="{00B04D4A-7525-4D3D-B5FF-BD0D8A4ABF68}" type="pres">
      <dgm:prSet presAssocID="{890DE49D-DF57-4B9B-9542-C9C577D5E92C}" presName="rootText" presStyleLbl="node2" presStyleIdx="1" presStyleCnt="5" custScaleX="151413" custScaleY="267847" custLinFactNeighborY="697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8A3016-FBEB-42FA-8EB5-29D67D0B6570}" type="pres">
      <dgm:prSet presAssocID="{890DE49D-DF57-4B9B-9542-C9C577D5E92C}" presName="rootConnector" presStyleLbl="node2" presStyleIdx="1" presStyleCnt="5"/>
      <dgm:spPr/>
      <dgm:t>
        <a:bodyPr/>
        <a:lstStyle/>
        <a:p>
          <a:endParaRPr lang="ru-RU"/>
        </a:p>
      </dgm:t>
    </dgm:pt>
    <dgm:pt modelId="{5E657FAD-D557-49DA-9B4F-2BB8B59EBBEE}" type="pres">
      <dgm:prSet presAssocID="{890DE49D-DF57-4B9B-9542-C9C577D5E92C}" presName="hierChild4" presStyleCnt="0"/>
      <dgm:spPr/>
    </dgm:pt>
    <dgm:pt modelId="{9DFF08AA-8A5E-4D3C-924C-B3A332E36A0B}" type="pres">
      <dgm:prSet presAssocID="{4F620B37-FF0C-48D4-8E57-7C2861DBC639}" presName="Name37" presStyleLbl="parChTrans1D3" presStyleIdx="1" presStyleCnt="5"/>
      <dgm:spPr/>
      <dgm:t>
        <a:bodyPr/>
        <a:lstStyle/>
        <a:p>
          <a:endParaRPr lang="ru-RU"/>
        </a:p>
      </dgm:t>
    </dgm:pt>
    <dgm:pt modelId="{9218C307-5F7F-4176-800D-65A4A4B7F227}" type="pres">
      <dgm:prSet presAssocID="{406C13A8-8698-4772-A88D-E1106F35D4FF}" presName="hierRoot2" presStyleCnt="0">
        <dgm:presLayoutVars>
          <dgm:hierBranch val="init"/>
        </dgm:presLayoutVars>
      </dgm:prSet>
      <dgm:spPr/>
    </dgm:pt>
    <dgm:pt modelId="{19F27BD1-0614-4AF7-BF98-C6EE34F7A0DC}" type="pres">
      <dgm:prSet presAssocID="{406C13A8-8698-4772-A88D-E1106F35D4FF}" presName="rootComposite" presStyleCnt="0"/>
      <dgm:spPr/>
    </dgm:pt>
    <dgm:pt modelId="{36156E7F-7AE6-4A88-8F3B-72F70BB9E494}" type="pres">
      <dgm:prSet presAssocID="{406C13A8-8698-4772-A88D-E1106F35D4FF}" presName="rootText" presStyleLbl="node3" presStyleIdx="1" presStyleCnt="5" custLinFactNeighborY="729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EF3005-B435-4E2A-887C-D9C2C7A76D3C}" type="pres">
      <dgm:prSet presAssocID="{406C13A8-8698-4772-A88D-E1106F35D4FF}" presName="rootConnector" presStyleLbl="node3" presStyleIdx="1" presStyleCnt="5"/>
      <dgm:spPr/>
      <dgm:t>
        <a:bodyPr/>
        <a:lstStyle/>
        <a:p>
          <a:endParaRPr lang="ru-RU"/>
        </a:p>
      </dgm:t>
    </dgm:pt>
    <dgm:pt modelId="{96E35F75-C247-4E45-88D3-17814E2E905D}" type="pres">
      <dgm:prSet presAssocID="{406C13A8-8698-4772-A88D-E1106F35D4FF}" presName="hierChild4" presStyleCnt="0"/>
      <dgm:spPr/>
    </dgm:pt>
    <dgm:pt modelId="{59FB2D9B-FD7A-495C-9EC1-314EEF7BD2DF}" type="pres">
      <dgm:prSet presAssocID="{406C13A8-8698-4772-A88D-E1106F35D4FF}" presName="hierChild5" presStyleCnt="0"/>
      <dgm:spPr/>
    </dgm:pt>
    <dgm:pt modelId="{06B730C7-0A31-4983-8CD8-21EB7214EC54}" type="pres">
      <dgm:prSet presAssocID="{890DE49D-DF57-4B9B-9542-C9C577D5E92C}" presName="hierChild5" presStyleCnt="0"/>
      <dgm:spPr/>
    </dgm:pt>
    <dgm:pt modelId="{B39914DB-74EB-4267-8260-89D6C760C264}" type="pres">
      <dgm:prSet presAssocID="{B4CCCBAB-EB65-483A-A652-9A9EEEB1D981}" presName="Name37" presStyleLbl="parChTrans1D2" presStyleIdx="2" presStyleCnt="5"/>
      <dgm:spPr/>
      <dgm:t>
        <a:bodyPr/>
        <a:lstStyle/>
        <a:p>
          <a:endParaRPr lang="ru-RU"/>
        </a:p>
      </dgm:t>
    </dgm:pt>
    <dgm:pt modelId="{76420DB5-5091-4953-A030-777A614B9E36}" type="pres">
      <dgm:prSet presAssocID="{AA04F416-A309-4BB7-AB88-53CA2F47E67B}" presName="hierRoot2" presStyleCnt="0">
        <dgm:presLayoutVars>
          <dgm:hierBranch val="init"/>
        </dgm:presLayoutVars>
      </dgm:prSet>
      <dgm:spPr/>
    </dgm:pt>
    <dgm:pt modelId="{D05F4974-7906-4A1B-90A6-DC9B8A19EF37}" type="pres">
      <dgm:prSet presAssocID="{AA04F416-A309-4BB7-AB88-53CA2F47E67B}" presName="rootComposite" presStyleCnt="0"/>
      <dgm:spPr/>
    </dgm:pt>
    <dgm:pt modelId="{DFB5E4FE-3F04-42AC-8F70-0C6A5A452098}" type="pres">
      <dgm:prSet presAssocID="{AA04F416-A309-4BB7-AB88-53CA2F47E67B}" presName="rootText" presStyleLbl="node2" presStyleIdx="2" presStyleCnt="5" custScaleX="151413" custScaleY="267847" custLinFactNeighborY="697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8F4BDA-07F4-49AC-919E-5EE96790A11D}" type="pres">
      <dgm:prSet presAssocID="{AA04F416-A309-4BB7-AB88-53CA2F47E67B}" presName="rootConnector" presStyleLbl="node2" presStyleIdx="2" presStyleCnt="5"/>
      <dgm:spPr/>
      <dgm:t>
        <a:bodyPr/>
        <a:lstStyle/>
        <a:p>
          <a:endParaRPr lang="ru-RU"/>
        </a:p>
      </dgm:t>
    </dgm:pt>
    <dgm:pt modelId="{71CAF159-F030-45FD-95F0-B82D6564A1B6}" type="pres">
      <dgm:prSet presAssocID="{AA04F416-A309-4BB7-AB88-53CA2F47E67B}" presName="hierChild4" presStyleCnt="0"/>
      <dgm:spPr/>
    </dgm:pt>
    <dgm:pt modelId="{A6C0A742-6FAB-4C5C-8A73-AC11F2B5D1A0}" type="pres">
      <dgm:prSet presAssocID="{26D9ADCA-7408-4F2C-8B44-4B31AFBC392A}" presName="Name37" presStyleLbl="parChTrans1D3" presStyleIdx="2" presStyleCnt="5"/>
      <dgm:spPr/>
      <dgm:t>
        <a:bodyPr/>
        <a:lstStyle/>
        <a:p>
          <a:endParaRPr lang="ru-RU"/>
        </a:p>
      </dgm:t>
    </dgm:pt>
    <dgm:pt modelId="{86610A53-031F-4CCC-99DA-15C529B9F3E7}" type="pres">
      <dgm:prSet presAssocID="{8933D040-C92A-4381-9BCD-63A2B9B6EC72}" presName="hierRoot2" presStyleCnt="0">
        <dgm:presLayoutVars>
          <dgm:hierBranch val="init"/>
        </dgm:presLayoutVars>
      </dgm:prSet>
      <dgm:spPr/>
    </dgm:pt>
    <dgm:pt modelId="{0E54B1E5-A82D-456C-91EF-F909790381E9}" type="pres">
      <dgm:prSet presAssocID="{8933D040-C92A-4381-9BCD-63A2B9B6EC72}" presName="rootComposite" presStyleCnt="0"/>
      <dgm:spPr/>
    </dgm:pt>
    <dgm:pt modelId="{EB563290-7042-4E23-B9A2-78DBD485B71A}" type="pres">
      <dgm:prSet presAssocID="{8933D040-C92A-4381-9BCD-63A2B9B6EC72}" presName="rootText" presStyleLbl="node3" presStyleIdx="2" presStyleCnt="5" custLinFactNeighborY="729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6F0CF1-10DD-4ED1-941B-0BEF2F5D4EDB}" type="pres">
      <dgm:prSet presAssocID="{8933D040-C92A-4381-9BCD-63A2B9B6EC72}" presName="rootConnector" presStyleLbl="node3" presStyleIdx="2" presStyleCnt="5"/>
      <dgm:spPr/>
      <dgm:t>
        <a:bodyPr/>
        <a:lstStyle/>
        <a:p>
          <a:endParaRPr lang="ru-RU"/>
        </a:p>
      </dgm:t>
    </dgm:pt>
    <dgm:pt modelId="{0B62269A-4AC3-45B5-95F5-F994B85CE81D}" type="pres">
      <dgm:prSet presAssocID="{8933D040-C92A-4381-9BCD-63A2B9B6EC72}" presName="hierChild4" presStyleCnt="0"/>
      <dgm:spPr/>
    </dgm:pt>
    <dgm:pt modelId="{3131CC3A-F1AC-4C28-9CAE-BCFAC99B669F}" type="pres">
      <dgm:prSet presAssocID="{8933D040-C92A-4381-9BCD-63A2B9B6EC72}" presName="hierChild5" presStyleCnt="0"/>
      <dgm:spPr/>
    </dgm:pt>
    <dgm:pt modelId="{038936B5-D628-4625-A2A8-DBAFF39B7950}" type="pres">
      <dgm:prSet presAssocID="{AA04F416-A309-4BB7-AB88-53CA2F47E67B}" presName="hierChild5" presStyleCnt="0"/>
      <dgm:spPr/>
    </dgm:pt>
    <dgm:pt modelId="{CB63B14C-087B-4BBC-8627-5661EC61FC22}" type="pres">
      <dgm:prSet presAssocID="{9919A2A5-D4E6-49F4-944B-5AFB871BDA76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637F3E4-0878-4CF5-A18C-376ACCE85F65}" type="pres">
      <dgm:prSet presAssocID="{7B7E0D64-7A80-40FB-8ABF-820AB84233BE}" presName="hierRoot2" presStyleCnt="0">
        <dgm:presLayoutVars>
          <dgm:hierBranch val="init"/>
        </dgm:presLayoutVars>
      </dgm:prSet>
      <dgm:spPr/>
    </dgm:pt>
    <dgm:pt modelId="{1EB6AE43-8C0F-403A-B8A3-700A693B4369}" type="pres">
      <dgm:prSet presAssocID="{7B7E0D64-7A80-40FB-8ABF-820AB84233BE}" presName="rootComposite" presStyleCnt="0"/>
      <dgm:spPr/>
    </dgm:pt>
    <dgm:pt modelId="{872FA760-25FE-4ED4-B1B5-68EB997DF695}" type="pres">
      <dgm:prSet presAssocID="{7B7E0D64-7A80-40FB-8ABF-820AB84233BE}" presName="rootText" presStyleLbl="node2" presStyleIdx="3" presStyleCnt="5" custScaleX="151413" custScaleY="267847" custLinFactNeighborY="697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FBE8B1-9DAE-464B-9436-F5564CDEA4C3}" type="pres">
      <dgm:prSet presAssocID="{7B7E0D64-7A80-40FB-8ABF-820AB84233BE}" presName="rootConnector" presStyleLbl="node2" presStyleIdx="3" presStyleCnt="5"/>
      <dgm:spPr/>
      <dgm:t>
        <a:bodyPr/>
        <a:lstStyle/>
        <a:p>
          <a:endParaRPr lang="ru-RU"/>
        </a:p>
      </dgm:t>
    </dgm:pt>
    <dgm:pt modelId="{6951F491-94C2-45F0-A438-3E014C11E8E1}" type="pres">
      <dgm:prSet presAssocID="{7B7E0D64-7A80-40FB-8ABF-820AB84233BE}" presName="hierChild4" presStyleCnt="0"/>
      <dgm:spPr/>
    </dgm:pt>
    <dgm:pt modelId="{B5BC2B6B-0997-4E85-9C07-B0349B7AA3A9}" type="pres">
      <dgm:prSet presAssocID="{20FFF806-CE79-4FFE-A7C1-A968D75C6A2D}" presName="Name37" presStyleLbl="parChTrans1D3" presStyleIdx="3" presStyleCnt="5"/>
      <dgm:spPr/>
      <dgm:t>
        <a:bodyPr/>
        <a:lstStyle/>
        <a:p>
          <a:endParaRPr lang="ru-RU"/>
        </a:p>
      </dgm:t>
    </dgm:pt>
    <dgm:pt modelId="{8793E52D-3330-4D87-B1CD-958D2241F54F}" type="pres">
      <dgm:prSet presAssocID="{43D1935A-36A2-4C2F-996F-57C5DB2139C5}" presName="hierRoot2" presStyleCnt="0">
        <dgm:presLayoutVars>
          <dgm:hierBranch val="init"/>
        </dgm:presLayoutVars>
      </dgm:prSet>
      <dgm:spPr/>
    </dgm:pt>
    <dgm:pt modelId="{F35036E5-B3EB-4F8F-853C-F273C06201BB}" type="pres">
      <dgm:prSet presAssocID="{43D1935A-36A2-4C2F-996F-57C5DB2139C5}" presName="rootComposite" presStyleCnt="0"/>
      <dgm:spPr/>
    </dgm:pt>
    <dgm:pt modelId="{F16B3863-A4C2-4B35-971C-BF7C3D85BF1C}" type="pres">
      <dgm:prSet presAssocID="{43D1935A-36A2-4C2F-996F-57C5DB2139C5}" presName="rootText" presStyleLbl="node3" presStyleIdx="3" presStyleCnt="5" custLinFactNeighborY="729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E7FA47-2D40-472F-A1AA-01EBE57A6E3F}" type="pres">
      <dgm:prSet presAssocID="{43D1935A-36A2-4C2F-996F-57C5DB2139C5}" presName="rootConnector" presStyleLbl="node3" presStyleIdx="3" presStyleCnt="5"/>
      <dgm:spPr/>
      <dgm:t>
        <a:bodyPr/>
        <a:lstStyle/>
        <a:p>
          <a:endParaRPr lang="ru-RU"/>
        </a:p>
      </dgm:t>
    </dgm:pt>
    <dgm:pt modelId="{BCE4D408-2C85-4318-B7C8-E7870597C28A}" type="pres">
      <dgm:prSet presAssocID="{43D1935A-36A2-4C2F-996F-57C5DB2139C5}" presName="hierChild4" presStyleCnt="0"/>
      <dgm:spPr/>
    </dgm:pt>
    <dgm:pt modelId="{3537B682-2CCF-4171-888B-7447D4136592}" type="pres">
      <dgm:prSet presAssocID="{43D1935A-36A2-4C2F-996F-57C5DB2139C5}" presName="hierChild5" presStyleCnt="0"/>
      <dgm:spPr/>
    </dgm:pt>
    <dgm:pt modelId="{3C9B60A5-C23C-421D-9157-03AC7FBB68F5}" type="pres">
      <dgm:prSet presAssocID="{7B7E0D64-7A80-40FB-8ABF-820AB84233BE}" presName="hierChild5" presStyleCnt="0"/>
      <dgm:spPr/>
    </dgm:pt>
    <dgm:pt modelId="{0ABE9D31-933D-46DA-9BA1-1F1B40C9402F}" type="pres">
      <dgm:prSet presAssocID="{9A7A7822-E91B-4727-B57A-B3EE3D856246}" presName="Name37" presStyleLbl="parChTrans1D2" presStyleIdx="4" presStyleCnt="5"/>
      <dgm:spPr/>
      <dgm:t>
        <a:bodyPr/>
        <a:lstStyle/>
        <a:p>
          <a:endParaRPr lang="ru-RU"/>
        </a:p>
      </dgm:t>
    </dgm:pt>
    <dgm:pt modelId="{81C8FF2A-6D85-47F4-AC7A-DC3FF965D8F8}" type="pres">
      <dgm:prSet presAssocID="{BB34C24B-1509-444B-A891-8B106EA97EF3}" presName="hierRoot2" presStyleCnt="0">
        <dgm:presLayoutVars>
          <dgm:hierBranch val="init"/>
        </dgm:presLayoutVars>
      </dgm:prSet>
      <dgm:spPr/>
    </dgm:pt>
    <dgm:pt modelId="{4827E462-A113-4A4D-A69E-D5A8867CB228}" type="pres">
      <dgm:prSet presAssocID="{BB34C24B-1509-444B-A891-8B106EA97EF3}" presName="rootComposite" presStyleCnt="0"/>
      <dgm:spPr/>
    </dgm:pt>
    <dgm:pt modelId="{7EFE94E7-06EF-466F-93A7-DEACFEA45BC9}" type="pres">
      <dgm:prSet presAssocID="{BB34C24B-1509-444B-A891-8B106EA97EF3}" presName="rootText" presStyleLbl="node2" presStyleIdx="4" presStyleCnt="5" custScaleX="151413" custScaleY="267847" custLinFactNeighborY="697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B728CE-B2B1-4BC0-93C4-FF114A9A69C2}" type="pres">
      <dgm:prSet presAssocID="{BB34C24B-1509-444B-A891-8B106EA97EF3}" presName="rootConnector" presStyleLbl="node2" presStyleIdx="4" presStyleCnt="5"/>
      <dgm:spPr/>
      <dgm:t>
        <a:bodyPr/>
        <a:lstStyle/>
        <a:p>
          <a:endParaRPr lang="ru-RU"/>
        </a:p>
      </dgm:t>
    </dgm:pt>
    <dgm:pt modelId="{980335BE-5818-459C-91F3-F37158E79FA8}" type="pres">
      <dgm:prSet presAssocID="{BB34C24B-1509-444B-A891-8B106EA97EF3}" presName="hierChild4" presStyleCnt="0"/>
      <dgm:spPr/>
    </dgm:pt>
    <dgm:pt modelId="{09016947-80AF-4D3A-8AAE-2A8DC7AE190B}" type="pres">
      <dgm:prSet presAssocID="{99B802DB-E493-4297-A6F9-432393F47D7D}" presName="Name37" presStyleLbl="parChTrans1D3" presStyleIdx="4" presStyleCnt="5"/>
      <dgm:spPr/>
      <dgm:t>
        <a:bodyPr/>
        <a:lstStyle/>
        <a:p>
          <a:endParaRPr lang="ru-RU"/>
        </a:p>
      </dgm:t>
    </dgm:pt>
    <dgm:pt modelId="{73B1372B-F036-4E51-B43E-85C09B92BAF0}" type="pres">
      <dgm:prSet presAssocID="{B39AE1EB-B3FA-4AC8-9202-7A601E0D0210}" presName="hierRoot2" presStyleCnt="0">
        <dgm:presLayoutVars>
          <dgm:hierBranch val="init"/>
        </dgm:presLayoutVars>
      </dgm:prSet>
      <dgm:spPr/>
    </dgm:pt>
    <dgm:pt modelId="{EEDCF911-F97A-4619-81EA-F81D56E98114}" type="pres">
      <dgm:prSet presAssocID="{B39AE1EB-B3FA-4AC8-9202-7A601E0D0210}" presName="rootComposite" presStyleCnt="0"/>
      <dgm:spPr/>
    </dgm:pt>
    <dgm:pt modelId="{4CB1D832-750A-44B7-9839-A1DD0BAD8B82}" type="pres">
      <dgm:prSet presAssocID="{B39AE1EB-B3FA-4AC8-9202-7A601E0D0210}" presName="rootText" presStyleLbl="node3" presStyleIdx="4" presStyleCnt="5" custLinFactNeighborY="729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01EC38-EF5D-4973-B104-38839DA9379B}" type="pres">
      <dgm:prSet presAssocID="{B39AE1EB-B3FA-4AC8-9202-7A601E0D0210}" presName="rootConnector" presStyleLbl="node3" presStyleIdx="4" presStyleCnt="5"/>
      <dgm:spPr/>
      <dgm:t>
        <a:bodyPr/>
        <a:lstStyle/>
        <a:p>
          <a:endParaRPr lang="ru-RU"/>
        </a:p>
      </dgm:t>
    </dgm:pt>
    <dgm:pt modelId="{1608F063-7EE2-4BFD-A10C-2B17ADA8137D}" type="pres">
      <dgm:prSet presAssocID="{B39AE1EB-B3FA-4AC8-9202-7A601E0D0210}" presName="hierChild4" presStyleCnt="0"/>
      <dgm:spPr/>
    </dgm:pt>
    <dgm:pt modelId="{AAF8906A-D4F1-4E2C-B6BB-20DE343F8766}" type="pres">
      <dgm:prSet presAssocID="{B39AE1EB-B3FA-4AC8-9202-7A601E0D0210}" presName="hierChild5" presStyleCnt="0"/>
      <dgm:spPr/>
    </dgm:pt>
    <dgm:pt modelId="{FA380510-5D6F-4F7E-944A-D72B5486D229}" type="pres">
      <dgm:prSet presAssocID="{BB34C24B-1509-444B-A891-8B106EA97EF3}" presName="hierChild5" presStyleCnt="0"/>
      <dgm:spPr/>
    </dgm:pt>
    <dgm:pt modelId="{7ADDF7E5-C738-4C14-8902-8109AD927100}" type="pres">
      <dgm:prSet presAssocID="{2CD6190E-9FAA-43AB-BAF4-00CFCC48ECE0}" presName="hierChild3" presStyleCnt="0"/>
      <dgm:spPr/>
    </dgm:pt>
  </dgm:ptLst>
  <dgm:cxnLst>
    <dgm:cxn modelId="{176F764A-3B6E-4403-856A-9B610B02DA7D}" type="presOf" srcId="{4F620B37-FF0C-48D4-8E57-7C2861DBC639}" destId="{9DFF08AA-8A5E-4D3C-924C-B3A332E36A0B}" srcOrd="0" destOrd="0" presId="urn:microsoft.com/office/officeart/2005/8/layout/orgChart1"/>
    <dgm:cxn modelId="{6593F109-4F64-44F8-B198-D9336CF3377B}" type="presOf" srcId="{20FFF806-CE79-4FFE-A7C1-A968D75C6A2D}" destId="{B5BC2B6B-0997-4E85-9C07-B0349B7AA3A9}" srcOrd="0" destOrd="0" presId="urn:microsoft.com/office/officeart/2005/8/layout/orgChart1"/>
    <dgm:cxn modelId="{9CEF8CF7-179F-45E8-AAC6-3ACFE63C8F36}" type="presOf" srcId="{8933D040-C92A-4381-9BCD-63A2B9B6EC72}" destId="{1D6F0CF1-10DD-4ED1-941B-0BEF2F5D4EDB}" srcOrd="1" destOrd="0" presId="urn:microsoft.com/office/officeart/2005/8/layout/orgChart1"/>
    <dgm:cxn modelId="{539E9AE2-9B28-4452-BEAB-05E2E55AD4BE}" type="presOf" srcId="{406C13A8-8698-4772-A88D-E1106F35D4FF}" destId="{BCEF3005-B435-4E2A-887C-D9C2C7A76D3C}" srcOrd="1" destOrd="0" presId="urn:microsoft.com/office/officeart/2005/8/layout/orgChart1"/>
    <dgm:cxn modelId="{B03CE5C6-A67F-4E71-B2F2-D9C220F7536B}" type="presOf" srcId="{7B7E0D64-7A80-40FB-8ABF-820AB84233BE}" destId="{E5FBE8B1-9DAE-464B-9436-F5564CDEA4C3}" srcOrd="1" destOrd="0" presId="urn:microsoft.com/office/officeart/2005/8/layout/orgChart1"/>
    <dgm:cxn modelId="{EE001715-4AD8-45A1-805C-BF1D0A78CBED}" type="presOf" srcId="{AA04F416-A309-4BB7-AB88-53CA2F47E67B}" destId="{DFB5E4FE-3F04-42AC-8F70-0C6A5A452098}" srcOrd="0" destOrd="0" presId="urn:microsoft.com/office/officeart/2005/8/layout/orgChart1"/>
    <dgm:cxn modelId="{1EE18F98-2B72-4F61-A1FE-A600948E58DB}" type="presOf" srcId="{43D1935A-36A2-4C2F-996F-57C5DB2139C5}" destId="{F16B3863-A4C2-4B35-971C-BF7C3D85BF1C}" srcOrd="0" destOrd="0" presId="urn:microsoft.com/office/officeart/2005/8/layout/orgChart1"/>
    <dgm:cxn modelId="{26327FCA-5BBA-45C0-913B-25E8EA865CE8}" srcId="{AA04F416-A309-4BB7-AB88-53CA2F47E67B}" destId="{8933D040-C92A-4381-9BCD-63A2B9B6EC72}" srcOrd="0" destOrd="0" parTransId="{26D9ADCA-7408-4F2C-8B44-4B31AFBC392A}" sibTransId="{9011C4D3-5BC6-42BD-99E9-0AB0BD8D1293}"/>
    <dgm:cxn modelId="{6B200418-0E24-47AE-9A0D-FFEAB871180F}" type="presOf" srcId="{8C66B4EF-D53A-410A-BE14-ECB2FCAE2243}" destId="{476F04A0-CAC9-47B8-9E92-D0FDB8A6B086}" srcOrd="0" destOrd="0" presId="urn:microsoft.com/office/officeart/2005/8/layout/orgChart1"/>
    <dgm:cxn modelId="{E2B4EBA5-FD02-4097-AD30-6D9F58E8FF46}" type="presOf" srcId="{844E615C-E029-4147-8A9F-3799F51AA1AF}" destId="{293CADDF-A365-4BA7-9999-1EE9D06A5BD0}" srcOrd="0" destOrd="0" presId="urn:microsoft.com/office/officeart/2005/8/layout/orgChart1"/>
    <dgm:cxn modelId="{5DFEB72A-4D01-4E4A-8EFD-EB920B9488E0}" srcId="{2CD6190E-9FAA-43AB-BAF4-00CFCC48ECE0}" destId="{890DE49D-DF57-4B9B-9542-C9C577D5E92C}" srcOrd="1" destOrd="0" parTransId="{9654DD53-55BE-49FD-88C0-170AE5BA4B13}" sibTransId="{AD12D023-BFAA-47F0-AC92-1A51E620013C}"/>
    <dgm:cxn modelId="{AC5B4EF2-E846-49C0-828F-BAD39FA58A8C}" type="presOf" srcId="{2FB2F2DF-E337-4ECD-8A96-07B080A1410C}" destId="{185122A3-8CC2-4FC7-BF7D-1D29223D5BF7}" srcOrd="1" destOrd="0" presId="urn:microsoft.com/office/officeart/2005/8/layout/orgChart1"/>
    <dgm:cxn modelId="{B7DC289E-3198-4FB7-B14E-6B025F389FA4}" type="presOf" srcId="{26D9ADCA-7408-4F2C-8B44-4B31AFBC392A}" destId="{A6C0A742-6FAB-4C5C-8A73-AC11F2B5D1A0}" srcOrd="0" destOrd="0" presId="urn:microsoft.com/office/officeart/2005/8/layout/orgChart1"/>
    <dgm:cxn modelId="{443B87A1-E1BC-4BDD-A7E2-07C94CDCB9E7}" type="presOf" srcId="{9A7A7822-E91B-4727-B57A-B3EE3D856246}" destId="{0ABE9D31-933D-46DA-9BA1-1F1B40C9402F}" srcOrd="0" destOrd="0" presId="urn:microsoft.com/office/officeart/2005/8/layout/orgChart1"/>
    <dgm:cxn modelId="{2F0D638C-D2EB-488B-861D-9D7F60B614EA}" type="presOf" srcId="{B39AE1EB-B3FA-4AC8-9202-7A601E0D0210}" destId="{9401EC38-EF5D-4973-B104-38839DA9379B}" srcOrd="1" destOrd="0" presId="urn:microsoft.com/office/officeart/2005/8/layout/orgChart1"/>
    <dgm:cxn modelId="{BEEDF09D-0BAD-4A09-BF82-CB2C732AC703}" type="presOf" srcId="{9654DD53-55BE-49FD-88C0-170AE5BA4B13}" destId="{7BAEEFD8-6A21-43D5-A9F9-EF7B1C53ACA3}" srcOrd="0" destOrd="0" presId="urn:microsoft.com/office/officeart/2005/8/layout/orgChart1"/>
    <dgm:cxn modelId="{20DDB050-4C65-4305-826D-9557C34674B7}" srcId="{358EA476-1F19-4BA0-9EED-B47025D3B66F}" destId="{2FB2F2DF-E337-4ECD-8A96-07B080A1410C}" srcOrd="0" destOrd="0" parTransId="{8C66B4EF-D53A-410A-BE14-ECB2FCAE2243}" sibTransId="{441FA305-F303-431E-9FF3-5E2FC7CC5C43}"/>
    <dgm:cxn modelId="{61E05D7E-2252-481C-9E0E-DC53011C36FD}" type="presOf" srcId="{7B7E0D64-7A80-40FB-8ABF-820AB84233BE}" destId="{872FA760-25FE-4ED4-B1B5-68EB997DF695}" srcOrd="0" destOrd="0" presId="urn:microsoft.com/office/officeart/2005/8/layout/orgChart1"/>
    <dgm:cxn modelId="{3E772DC9-9DC4-4B7A-9F0C-1B0A30473848}" srcId="{7B7E0D64-7A80-40FB-8ABF-820AB84233BE}" destId="{43D1935A-36A2-4C2F-996F-57C5DB2139C5}" srcOrd="0" destOrd="0" parTransId="{20FFF806-CE79-4FFE-A7C1-A968D75C6A2D}" sibTransId="{F75C2C88-F2A0-4247-AB06-09B74E7A0162}"/>
    <dgm:cxn modelId="{2941AC9A-F2D3-4918-8FDE-4F79F835183E}" type="presOf" srcId="{B4CCCBAB-EB65-483A-A652-9A9EEEB1D981}" destId="{B39914DB-74EB-4267-8260-89D6C760C264}" srcOrd="0" destOrd="0" presId="urn:microsoft.com/office/officeart/2005/8/layout/orgChart1"/>
    <dgm:cxn modelId="{27F3D0D8-D6E4-4386-B72D-35124349382F}" srcId="{844E615C-E029-4147-8A9F-3799F51AA1AF}" destId="{2CD6190E-9FAA-43AB-BAF4-00CFCC48ECE0}" srcOrd="0" destOrd="0" parTransId="{AFFFC208-8C73-46FF-8027-02B33D759EBF}" sibTransId="{EBCDE95D-DD99-4367-BB3A-A8D198D7C2EA}"/>
    <dgm:cxn modelId="{6A609780-36B1-4FE8-8767-ADE4CBF93979}" type="presOf" srcId="{890DE49D-DF57-4B9B-9542-C9C577D5E92C}" destId="{00B04D4A-7525-4D3D-B5FF-BD0D8A4ABF68}" srcOrd="0" destOrd="0" presId="urn:microsoft.com/office/officeart/2005/8/layout/orgChart1"/>
    <dgm:cxn modelId="{E672001A-62BC-435D-8BE0-0E658739CA03}" srcId="{2CD6190E-9FAA-43AB-BAF4-00CFCC48ECE0}" destId="{AA04F416-A309-4BB7-AB88-53CA2F47E67B}" srcOrd="2" destOrd="0" parTransId="{B4CCCBAB-EB65-483A-A652-9A9EEEB1D981}" sibTransId="{B6E065D2-232B-4484-8AC9-7D8DDD947B32}"/>
    <dgm:cxn modelId="{688864EF-CD76-4C58-9107-2FEF57A6DC13}" type="presOf" srcId="{406C13A8-8698-4772-A88D-E1106F35D4FF}" destId="{36156E7F-7AE6-4A88-8F3B-72F70BB9E494}" srcOrd="0" destOrd="0" presId="urn:microsoft.com/office/officeart/2005/8/layout/orgChart1"/>
    <dgm:cxn modelId="{33657755-B50E-45FF-8A38-C32ECB219AFB}" type="presOf" srcId="{2FB2F2DF-E337-4ECD-8A96-07B080A1410C}" destId="{BAD0D95F-5EB1-4ECA-8347-D7A06AD3C060}" srcOrd="0" destOrd="0" presId="urn:microsoft.com/office/officeart/2005/8/layout/orgChart1"/>
    <dgm:cxn modelId="{92599EE4-3F94-4670-82B2-8259CD5AE4A5}" type="presOf" srcId="{358EA476-1F19-4BA0-9EED-B47025D3B66F}" destId="{0AFFFC58-C5C6-4365-8C85-9EF5152E50AE}" srcOrd="0" destOrd="0" presId="urn:microsoft.com/office/officeart/2005/8/layout/orgChart1"/>
    <dgm:cxn modelId="{F9DCF17C-4220-4F8A-8A1B-8FE4AC13F1F4}" srcId="{2CD6190E-9FAA-43AB-BAF4-00CFCC48ECE0}" destId="{358EA476-1F19-4BA0-9EED-B47025D3B66F}" srcOrd="0" destOrd="0" parTransId="{60391BEA-8DF8-4971-9187-F855B9FAD279}" sibTransId="{20299DE0-1EA8-419E-A813-2679FEBE8F63}"/>
    <dgm:cxn modelId="{18949144-DA9A-4ADE-967B-D4F36EAF3F25}" srcId="{2CD6190E-9FAA-43AB-BAF4-00CFCC48ECE0}" destId="{7B7E0D64-7A80-40FB-8ABF-820AB84233BE}" srcOrd="3" destOrd="0" parTransId="{9919A2A5-D4E6-49F4-944B-5AFB871BDA76}" sibTransId="{6310F6BF-B7A9-4550-8AA8-6242464C0548}"/>
    <dgm:cxn modelId="{31FE6E5D-E163-491C-9F5F-E45B22D0D61F}" type="presOf" srcId="{BB34C24B-1509-444B-A891-8B106EA97EF3}" destId="{BCB728CE-B2B1-4BC0-93C4-FF114A9A69C2}" srcOrd="1" destOrd="0" presId="urn:microsoft.com/office/officeart/2005/8/layout/orgChart1"/>
    <dgm:cxn modelId="{D007353D-9419-4597-BF7F-28564C24ABFB}" type="presOf" srcId="{2CD6190E-9FAA-43AB-BAF4-00CFCC48ECE0}" destId="{163D1B78-FC13-438A-81E0-71C3994555D3}" srcOrd="0" destOrd="0" presId="urn:microsoft.com/office/officeart/2005/8/layout/orgChart1"/>
    <dgm:cxn modelId="{6E6EB49F-DA06-4880-A4B6-B6CFB7039084}" srcId="{2CD6190E-9FAA-43AB-BAF4-00CFCC48ECE0}" destId="{BB34C24B-1509-444B-A891-8B106EA97EF3}" srcOrd="4" destOrd="0" parTransId="{9A7A7822-E91B-4727-B57A-B3EE3D856246}" sibTransId="{A7C59D9F-35C0-4574-8100-93E8D897F2C5}"/>
    <dgm:cxn modelId="{00F559EE-CA4C-4155-8E99-11474C262CD1}" type="presOf" srcId="{60391BEA-8DF8-4971-9187-F855B9FAD279}" destId="{F5E6E76A-B2BE-4435-B215-58A1B4504DC8}" srcOrd="0" destOrd="0" presId="urn:microsoft.com/office/officeart/2005/8/layout/orgChart1"/>
    <dgm:cxn modelId="{9BFB221E-8611-4C88-8AC3-0E76BBF5EEE3}" type="presOf" srcId="{358EA476-1F19-4BA0-9EED-B47025D3B66F}" destId="{56067790-C09C-4D0C-AA63-9620E65B3A7B}" srcOrd="1" destOrd="0" presId="urn:microsoft.com/office/officeart/2005/8/layout/orgChart1"/>
    <dgm:cxn modelId="{FBBFC5B0-F01A-45E5-A7B4-AE06BAA79907}" type="presOf" srcId="{B39AE1EB-B3FA-4AC8-9202-7A601E0D0210}" destId="{4CB1D832-750A-44B7-9839-A1DD0BAD8B82}" srcOrd="0" destOrd="0" presId="urn:microsoft.com/office/officeart/2005/8/layout/orgChart1"/>
    <dgm:cxn modelId="{B6FB46FA-C3BA-43E7-8543-C12C9A434C9D}" type="presOf" srcId="{2CD6190E-9FAA-43AB-BAF4-00CFCC48ECE0}" destId="{C92919C6-9CF3-4628-9192-1060AE77E580}" srcOrd="1" destOrd="0" presId="urn:microsoft.com/office/officeart/2005/8/layout/orgChart1"/>
    <dgm:cxn modelId="{1E61A639-35A9-4BB2-8F0E-686518E8A635}" type="presOf" srcId="{BB34C24B-1509-444B-A891-8B106EA97EF3}" destId="{7EFE94E7-06EF-466F-93A7-DEACFEA45BC9}" srcOrd="0" destOrd="0" presId="urn:microsoft.com/office/officeart/2005/8/layout/orgChart1"/>
    <dgm:cxn modelId="{AE4998B6-E437-4EB1-92E5-36AD9E462EE5}" type="presOf" srcId="{AA04F416-A309-4BB7-AB88-53CA2F47E67B}" destId="{8A8F4BDA-07F4-49AC-919E-5EE96790A11D}" srcOrd="1" destOrd="0" presId="urn:microsoft.com/office/officeart/2005/8/layout/orgChart1"/>
    <dgm:cxn modelId="{191A2890-08A3-46B9-B7DE-B3EF1FF62AAA}" type="presOf" srcId="{99B802DB-E493-4297-A6F9-432393F47D7D}" destId="{09016947-80AF-4D3A-8AAE-2A8DC7AE190B}" srcOrd="0" destOrd="0" presId="urn:microsoft.com/office/officeart/2005/8/layout/orgChart1"/>
    <dgm:cxn modelId="{5DA116A9-E6A2-4A81-938D-42C7A2326DD5}" type="presOf" srcId="{9919A2A5-D4E6-49F4-944B-5AFB871BDA76}" destId="{CB63B14C-087B-4BBC-8627-5661EC61FC22}" srcOrd="0" destOrd="0" presId="urn:microsoft.com/office/officeart/2005/8/layout/orgChart1"/>
    <dgm:cxn modelId="{01D0D68E-A38E-4676-9C62-36DFBE00651B}" type="presOf" srcId="{43D1935A-36A2-4C2F-996F-57C5DB2139C5}" destId="{C5E7FA47-2D40-472F-A1AA-01EBE57A6E3F}" srcOrd="1" destOrd="0" presId="urn:microsoft.com/office/officeart/2005/8/layout/orgChart1"/>
    <dgm:cxn modelId="{9382B7E1-81B0-48A7-87BB-92733E171D75}" srcId="{BB34C24B-1509-444B-A891-8B106EA97EF3}" destId="{B39AE1EB-B3FA-4AC8-9202-7A601E0D0210}" srcOrd="0" destOrd="0" parTransId="{99B802DB-E493-4297-A6F9-432393F47D7D}" sibTransId="{9BB4800A-3022-4E65-BD9B-F9CCC42A217B}"/>
    <dgm:cxn modelId="{65213517-5BDB-412B-B9B6-D7414C662B39}" type="presOf" srcId="{890DE49D-DF57-4B9B-9542-C9C577D5E92C}" destId="{328A3016-FBEB-42FA-8EB5-29D67D0B6570}" srcOrd="1" destOrd="0" presId="urn:microsoft.com/office/officeart/2005/8/layout/orgChart1"/>
    <dgm:cxn modelId="{19610FE0-ED34-4D8B-A04B-1B9FF13A0BFD}" type="presOf" srcId="{8933D040-C92A-4381-9BCD-63A2B9B6EC72}" destId="{EB563290-7042-4E23-B9A2-78DBD485B71A}" srcOrd="0" destOrd="0" presId="urn:microsoft.com/office/officeart/2005/8/layout/orgChart1"/>
    <dgm:cxn modelId="{63B3FD02-8BFA-4687-86C5-9803C2C2181A}" srcId="{890DE49D-DF57-4B9B-9542-C9C577D5E92C}" destId="{406C13A8-8698-4772-A88D-E1106F35D4FF}" srcOrd="0" destOrd="0" parTransId="{4F620B37-FF0C-48D4-8E57-7C2861DBC639}" sibTransId="{91F84B92-C13F-4D5D-A5D9-141BBF338613}"/>
    <dgm:cxn modelId="{6BAC8DFF-4DB8-481D-ADF6-FCFBDAC7F4F8}" type="presParOf" srcId="{293CADDF-A365-4BA7-9999-1EE9D06A5BD0}" destId="{0BF87D0B-627A-4FFB-ABD4-EAA438B17F52}" srcOrd="0" destOrd="0" presId="urn:microsoft.com/office/officeart/2005/8/layout/orgChart1"/>
    <dgm:cxn modelId="{5F0528CA-9C9C-4C28-9183-D10160478547}" type="presParOf" srcId="{0BF87D0B-627A-4FFB-ABD4-EAA438B17F52}" destId="{CD555956-2B3B-49B6-B65F-00526B32D1FC}" srcOrd="0" destOrd="0" presId="urn:microsoft.com/office/officeart/2005/8/layout/orgChart1"/>
    <dgm:cxn modelId="{4465B844-5E8A-4008-B238-6660CD4FF259}" type="presParOf" srcId="{CD555956-2B3B-49B6-B65F-00526B32D1FC}" destId="{163D1B78-FC13-438A-81E0-71C3994555D3}" srcOrd="0" destOrd="0" presId="urn:microsoft.com/office/officeart/2005/8/layout/orgChart1"/>
    <dgm:cxn modelId="{679846E4-BB74-4D80-99A7-2DF3ADC31DAC}" type="presParOf" srcId="{CD555956-2B3B-49B6-B65F-00526B32D1FC}" destId="{C92919C6-9CF3-4628-9192-1060AE77E580}" srcOrd="1" destOrd="0" presId="urn:microsoft.com/office/officeart/2005/8/layout/orgChart1"/>
    <dgm:cxn modelId="{BA8625DC-D5A9-4300-915E-B68EAD385623}" type="presParOf" srcId="{0BF87D0B-627A-4FFB-ABD4-EAA438B17F52}" destId="{B6C2A728-4DDB-483F-B941-923645850A36}" srcOrd="1" destOrd="0" presId="urn:microsoft.com/office/officeart/2005/8/layout/orgChart1"/>
    <dgm:cxn modelId="{2FA792F3-F5FD-43D9-BAFD-EC139E417D5E}" type="presParOf" srcId="{B6C2A728-4DDB-483F-B941-923645850A36}" destId="{F5E6E76A-B2BE-4435-B215-58A1B4504DC8}" srcOrd="0" destOrd="0" presId="urn:microsoft.com/office/officeart/2005/8/layout/orgChart1"/>
    <dgm:cxn modelId="{9FBA411D-9E2D-4DBB-A53C-DC5621265EB6}" type="presParOf" srcId="{B6C2A728-4DDB-483F-B941-923645850A36}" destId="{7DE06A43-B3CB-41A6-9B1F-2AC20AC0A58B}" srcOrd="1" destOrd="0" presId="urn:microsoft.com/office/officeart/2005/8/layout/orgChart1"/>
    <dgm:cxn modelId="{7D5619C7-9395-4FA1-869C-47BC06A617AB}" type="presParOf" srcId="{7DE06A43-B3CB-41A6-9B1F-2AC20AC0A58B}" destId="{E95C919E-1E09-4AD4-BC2D-2E7DB8EDC9CB}" srcOrd="0" destOrd="0" presId="urn:microsoft.com/office/officeart/2005/8/layout/orgChart1"/>
    <dgm:cxn modelId="{FEC9B628-C966-4C36-A686-CCACA27CC2F4}" type="presParOf" srcId="{E95C919E-1E09-4AD4-BC2D-2E7DB8EDC9CB}" destId="{0AFFFC58-C5C6-4365-8C85-9EF5152E50AE}" srcOrd="0" destOrd="0" presId="urn:microsoft.com/office/officeart/2005/8/layout/orgChart1"/>
    <dgm:cxn modelId="{341C361E-E0CC-4F78-8C22-755683985AB1}" type="presParOf" srcId="{E95C919E-1E09-4AD4-BC2D-2E7DB8EDC9CB}" destId="{56067790-C09C-4D0C-AA63-9620E65B3A7B}" srcOrd="1" destOrd="0" presId="urn:microsoft.com/office/officeart/2005/8/layout/orgChart1"/>
    <dgm:cxn modelId="{C0F90822-8043-4321-B308-4908BCD30309}" type="presParOf" srcId="{7DE06A43-B3CB-41A6-9B1F-2AC20AC0A58B}" destId="{893B0778-5E22-45A1-BA74-39092DEE4384}" srcOrd="1" destOrd="0" presId="urn:microsoft.com/office/officeart/2005/8/layout/orgChart1"/>
    <dgm:cxn modelId="{71996261-3436-495D-8BAF-480048ADA580}" type="presParOf" srcId="{893B0778-5E22-45A1-BA74-39092DEE4384}" destId="{476F04A0-CAC9-47B8-9E92-D0FDB8A6B086}" srcOrd="0" destOrd="0" presId="urn:microsoft.com/office/officeart/2005/8/layout/orgChart1"/>
    <dgm:cxn modelId="{5EACBBF6-DD4C-4677-869F-0D0539E7BDE2}" type="presParOf" srcId="{893B0778-5E22-45A1-BA74-39092DEE4384}" destId="{6D00D8A3-FB50-4B01-9EA8-0CEDAEFD4A68}" srcOrd="1" destOrd="0" presId="urn:microsoft.com/office/officeart/2005/8/layout/orgChart1"/>
    <dgm:cxn modelId="{0E17D238-2579-4330-818B-64E90434889B}" type="presParOf" srcId="{6D00D8A3-FB50-4B01-9EA8-0CEDAEFD4A68}" destId="{F954FBC2-426F-477F-8D21-AEEA01C65E2F}" srcOrd="0" destOrd="0" presId="urn:microsoft.com/office/officeart/2005/8/layout/orgChart1"/>
    <dgm:cxn modelId="{476F6A34-765F-4F35-A960-C949AC461BD9}" type="presParOf" srcId="{F954FBC2-426F-477F-8D21-AEEA01C65E2F}" destId="{BAD0D95F-5EB1-4ECA-8347-D7A06AD3C060}" srcOrd="0" destOrd="0" presId="urn:microsoft.com/office/officeart/2005/8/layout/orgChart1"/>
    <dgm:cxn modelId="{A346F672-D3BA-4340-9085-6795FCF5783D}" type="presParOf" srcId="{F954FBC2-426F-477F-8D21-AEEA01C65E2F}" destId="{185122A3-8CC2-4FC7-BF7D-1D29223D5BF7}" srcOrd="1" destOrd="0" presId="urn:microsoft.com/office/officeart/2005/8/layout/orgChart1"/>
    <dgm:cxn modelId="{149565D0-5087-41A2-8971-78435DF19A08}" type="presParOf" srcId="{6D00D8A3-FB50-4B01-9EA8-0CEDAEFD4A68}" destId="{955965F2-42F3-4AF8-B0C8-790B341E5D54}" srcOrd="1" destOrd="0" presId="urn:microsoft.com/office/officeart/2005/8/layout/orgChart1"/>
    <dgm:cxn modelId="{416BCE57-D19D-41D1-A040-3C83A88655EC}" type="presParOf" srcId="{6D00D8A3-FB50-4B01-9EA8-0CEDAEFD4A68}" destId="{0DE1E23A-7018-4BDB-944C-3386AE148AC6}" srcOrd="2" destOrd="0" presId="urn:microsoft.com/office/officeart/2005/8/layout/orgChart1"/>
    <dgm:cxn modelId="{DC07695D-EBB6-4433-9B3A-68EBCA91548C}" type="presParOf" srcId="{7DE06A43-B3CB-41A6-9B1F-2AC20AC0A58B}" destId="{2DD2FA22-EC77-4740-A4EE-0F6A2529923F}" srcOrd="2" destOrd="0" presId="urn:microsoft.com/office/officeart/2005/8/layout/orgChart1"/>
    <dgm:cxn modelId="{0E41C76B-47E3-4D79-A7FD-7EE7F2C7C796}" type="presParOf" srcId="{B6C2A728-4DDB-483F-B941-923645850A36}" destId="{7BAEEFD8-6A21-43D5-A9F9-EF7B1C53ACA3}" srcOrd="2" destOrd="0" presId="urn:microsoft.com/office/officeart/2005/8/layout/orgChart1"/>
    <dgm:cxn modelId="{AD072461-17DD-44C7-805A-C4749EFF94AF}" type="presParOf" srcId="{B6C2A728-4DDB-483F-B941-923645850A36}" destId="{9C801568-2A79-4EBB-AB63-995580D9E554}" srcOrd="3" destOrd="0" presId="urn:microsoft.com/office/officeart/2005/8/layout/orgChart1"/>
    <dgm:cxn modelId="{3B7B4339-702C-4522-90F7-6A60613A13E2}" type="presParOf" srcId="{9C801568-2A79-4EBB-AB63-995580D9E554}" destId="{42F8ABE5-6143-41F0-9422-3B884C0EBEF9}" srcOrd="0" destOrd="0" presId="urn:microsoft.com/office/officeart/2005/8/layout/orgChart1"/>
    <dgm:cxn modelId="{0B3C265F-222C-471F-AD8C-4C69AB061B16}" type="presParOf" srcId="{42F8ABE5-6143-41F0-9422-3B884C0EBEF9}" destId="{00B04D4A-7525-4D3D-B5FF-BD0D8A4ABF68}" srcOrd="0" destOrd="0" presId="urn:microsoft.com/office/officeart/2005/8/layout/orgChart1"/>
    <dgm:cxn modelId="{D9DC3F9C-4CD4-4D47-A571-BBF2844440D5}" type="presParOf" srcId="{42F8ABE5-6143-41F0-9422-3B884C0EBEF9}" destId="{328A3016-FBEB-42FA-8EB5-29D67D0B6570}" srcOrd="1" destOrd="0" presId="urn:microsoft.com/office/officeart/2005/8/layout/orgChart1"/>
    <dgm:cxn modelId="{ACE7441E-33E9-43B8-9A4E-697F0E4353D3}" type="presParOf" srcId="{9C801568-2A79-4EBB-AB63-995580D9E554}" destId="{5E657FAD-D557-49DA-9B4F-2BB8B59EBBEE}" srcOrd="1" destOrd="0" presId="urn:microsoft.com/office/officeart/2005/8/layout/orgChart1"/>
    <dgm:cxn modelId="{FA6B3472-7F0C-4E74-89EA-906D9EA701E8}" type="presParOf" srcId="{5E657FAD-D557-49DA-9B4F-2BB8B59EBBEE}" destId="{9DFF08AA-8A5E-4D3C-924C-B3A332E36A0B}" srcOrd="0" destOrd="0" presId="urn:microsoft.com/office/officeart/2005/8/layout/orgChart1"/>
    <dgm:cxn modelId="{8FA84C7B-4929-4FD2-B778-C28133E17646}" type="presParOf" srcId="{5E657FAD-D557-49DA-9B4F-2BB8B59EBBEE}" destId="{9218C307-5F7F-4176-800D-65A4A4B7F227}" srcOrd="1" destOrd="0" presId="urn:microsoft.com/office/officeart/2005/8/layout/orgChart1"/>
    <dgm:cxn modelId="{C037DAE9-681D-4070-91B1-315AB31C294F}" type="presParOf" srcId="{9218C307-5F7F-4176-800D-65A4A4B7F227}" destId="{19F27BD1-0614-4AF7-BF98-C6EE34F7A0DC}" srcOrd="0" destOrd="0" presId="urn:microsoft.com/office/officeart/2005/8/layout/orgChart1"/>
    <dgm:cxn modelId="{0A74D7C2-3679-4B90-B51C-BB5CF0812614}" type="presParOf" srcId="{19F27BD1-0614-4AF7-BF98-C6EE34F7A0DC}" destId="{36156E7F-7AE6-4A88-8F3B-72F70BB9E494}" srcOrd="0" destOrd="0" presId="urn:microsoft.com/office/officeart/2005/8/layout/orgChart1"/>
    <dgm:cxn modelId="{DB9FE5FE-83E7-4C34-9CE4-7AD64D7E151B}" type="presParOf" srcId="{19F27BD1-0614-4AF7-BF98-C6EE34F7A0DC}" destId="{BCEF3005-B435-4E2A-887C-D9C2C7A76D3C}" srcOrd="1" destOrd="0" presId="urn:microsoft.com/office/officeart/2005/8/layout/orgChart1"/>
    <dgm:cxn modelId="{50195D95-6037-4206-A96E-BCC87892ABE4}" type="presParOf" srcId="{9218C307-5F7F-4176-800D-65A4A4B7F227}" destId="{96E35F75-C247-4E45-88D3-17814E2E905D}" srcOrd="1" destOrd="0" presId="urn:microsoft.com/office/officeart/2005/8/layout/orgChart1"/>
    <dgm:cxn modelId="{CD8F98C6-0D84-4F75-A466-3FC48F148E6C}" type="presParOf" srcId="{9218C307-5F7F-4176-800D-65A4A4B7F227}" destId="{59FB2D9B-FD7A-495C-9EC1-314EEF7BD2DF}" srcOrd="2" destOrd="0" presId="urn:microsoft.com/office/officeart/2005/8/layout/orgChart1"/>
    <dgm:cxn modelId="{6CB288C9-4810-4A77-8F79-D6D109A58275}" type="presParOf" srcId="{9C801568-2A79-4EBB-AB63-995580D9E554}" destId="{06B730C7-0A31-4983-8CD8-21EB7214EC54}" srcOrd="2" destOrd="0" presId="urn:microsoft.com/office/officeart/2005/8/layout/orgChart1"/>
    <dgm:cxn modelId="{B43B6AE8-0FC5-419B-B29B-449AF81DFE25}" type="presParOf" srcId="{B6C2A728-4DDB-483F-B941-923645850A36}" destId="{B39914DB-74EB-4267-8260-89D6C760C264}" srcOrd="4" destOrd="0" presId="urn:microsoft.com/office/officeart/2005/8/layout/orgChart1"/>
    <dgm:cxn modelId="{043CFBF1-44E9-4D8C-9F3B-E15643B318CC}" type="presParOf" srcId="{B6C2A728-4DDB-483F-B941-923645850A36}" destId="{76420DB5-5091-4953-A030-777A614B9E36}" srcOrd="5" destOrd="0" presId="urn:microsoft.com/office/officeart/2005/8/layout/orgChart1"/>
    <dgm:cxn modelId="{EC257CE2-A16D-4EDD-9F67-96286F5102A2}" type="presParOf" srcId="{76420DB5-5091-4953-A030-777A614B9E36}" destId="{D05F4974-7906-4A1B-90A6-DC9B8A19EF37}" srcOrd="0" destOrd="0" presId="urn:microsoft.com/office/officeart/2005/8/layout/orgChart1"/>
    <dgm:cxn modelId="{27560F30-8DCA-40B7-BBB9-71FC0E2ECEB4}" type="presParOf" srcId="{D05F4974-7906-4A1B-90A6-DC9B8A19EF37}" destId="{DFB5E4FE-3F04-42AC-8F70-0C6A5A452098}" srcOrd="0" destOrd="0" presId="urn:microsoft.com/office/officeart/2005/8/layout/orgChart1"/>
    <dgm:cxn modelId="{41F32390-4BCD-4274-A577-1D8F94CA818F}" type="presParOf" srcId="{D05F4974-7906-4A1B-90A6-DC9B8A19EF37}" destId="{8A8F4BDA-07F4-49AC-919E-5EE96790A11D}" srcOrd="1" destOrd="0" presId="urn:microsoft.com/office/officeart/2005/8/layout/orgChart1"/>
    <dgm:cxn modelId="{ACCC66FA-F405-4AA3-8B18-4C5821466502}" type="presParOf" srcId="{76420DB5-5091-4953-A030-777A614B9E36}" destId="{71CAF159-F030-45FD-95F0-B82D6564A1B6}" srcOrd="1" destOrd="0" presId="urn:microsoft.com/office/officeart/2005/8/layout/orgChart1"/>
    <dgm:cxn modelId="{942DC878-5408-4CCF-8EC2-E611B833B45E}" type="presParOf" srcId="{71CAF159-F030-45FD-95F0-B82D6564A1B6}" destId="{A6C0A742-6FAB-4C5C-8A73-AC11F2B5D1A0}" srcOrd="0" destOrd="0" presId="urn:microsoft.com/office/officeart/2005/8/layout/orgChart1"/>
    <dgm:cxn modelId="{B1C1834A-047F-47C6-A2D1-5AFE63059703}" type="presParOf" srcId="{71CAF159-F030-45FD-95F0-B82D6564A1B6}" destId="{86610A53-031F-4CCC-99DA-15C529B9F3E7}" srcOrd="1" destOrd="0" presId="urn:microsoft.com/office/officeart/2005/8/layout/orgChart1"/>
    <dgm:cxn modelId="{C9A2276E-8813-4B95-A1EB-89E15A603E87}" type="presParOf" srcId="{86610A53-031F-4CCC-99DA-15C529B9F3E7}" destId="{0E54B1E5-A82D-456C-91EF-F909790381E9}" srcOrd="0" destOrd="0" presId="urn:microsoft.com/office/officeart/2005/8/layout/orgChart1"/>
    <dgm:cxn modelId="{AFC05048-EE2D-4BB3-BCA0-F1486F189DC3}" type="presParOf" srcId="{0E54B1E5-A82D-456C-91EF-F909790381E9}" destId="{EB563290-7042-4E23-B9A2-78DBD485B71A}" srcOrd="0" destOrd="0" presId="urn:microsoft.com/office/officeart/2005/8/layout/orgChart1"/>
    <dgm:cxn modelId="{5D3C22C5-56D6-4C14-BC9A-940326A1969D}" type="presParOf" srcId="{0E54B1E5-A82D-456C-91EF-F909790381E9}" destId="{1D6F0CF1-10DD-4ED1-941B-0BEF2F5D4EDB}" srcOrd="1" destOrd="0" presId="urn:microsoft.com/office/officeart/2005/8/layout/orgChart1"/>
    <dgm:cxn modelId="{5CAB1E5F-89EC-497D-AF9F-7219B62CAD4C}" type="presParOf" srcId="{86610A53-031F-4CCC-99DA-15C529B9F3E7}" destId="{0B62269A-4AC3-45B5-95F5-F994B85CE81D}" srcOrd="1" destOrd="0" presId="urn:microsoft.com/office/officeart/2005/8/layout/orgChart1"/>
    <dgm:cxn modelId="{D1B80D96-DD18-49B5-8586-9AFDD7DA9BAD}" type="presParOf" srcId="{86610A53-031F-4CCC-99DA-15C529B9F3E7}" destId="{3131CC3A-F1AC-4C28-9CAE-BCFAC99B669F}" srcOrd="2" destOrd="0" presId="urn:microsoft.com/office/officeart/2005/8/layout/orgChart1"/>
    <dgm:cxn modelId="{EF9CD6DC-843A-43B0-951D-9B0F68C8AA52}" type="presParOf" srcId="{76420DB5-5091-4953-A030-777A614B9E36}" destId="{038936B5-D628-4625-A2A8-DBAFF39B7950}" srcOrd="2" destOrd="0" presId="urn:microsoft.com/office/officeart/2005/8/layout/orgChart1"/>
    <dgm:cxn modelId="{49EB3A15-C259-400B-BB41-D13FFA56F425}" type="presParOf" srcId="{B6C2A728-4DDB-483F-B941-923645850A36}" destId="{CB63B14C-087B-4BBC-8627-5661EC61FC22}" srcOrd="6" destOrd="0" presId="urn:microsoft.com/office/officeart/2005/8/layout/orgChart1"/>
    <dgm:cxn modelId="{0F103B11-2688-48D7-8A46-3A8E3244BBEB}" type="presParOf" srcId="{B6C2A728-4DDB-483F-B941-923645850A36}" destId="{6637F3E4-0878-4CF5-A18C-376ACCE85F65}" srcOrd="7" destOrd="0" presId="urn:microsoft.com/office/officeart/2005/8/layout/orgChart1"/>
    <dgm:cxn modelId="{6E6A0FB1-BADE-48E0-9C5E-209DE1F2414B}" type="presParOf" srcId="{6637F3E4-0878-4CF5-A18C-376ACCE85F65}" destId="{1EB6AE43-8C0F-403A-B8A3-700A693B4369}" srcOrd="0" destOrd="0" presId="urn:microsoft.com/office/officeart/2005/8/layout/orgChart1"/>
    <dgm:cxn modelId="{6E3E32F8-83D5-407C-8888-86E2AA38AC88}" type="presParOf" srcId="{1EB6AE43-8C0F-403A-B8A3-700A693B4369}" destId="{872FA760-25FE-4ED4-B1B5-68EB997DF695}" srcOrd="0" destOrd="0" presId="urn:microsoft.com/office/officeart/2005/8/layout/orgChart1"/>
    <dgm:cxn modelId="{CC9D9898-AFC9-45EE-B935-70E92E36C43C}" type="presParOf" srcId="{1EB6AE43-8C0F-403A-B8A3-700A693B4369}" destId="{E5FBE8B1-9DAE-464B-9436-F5564CDEA4C3}" srcOrd="1" destOrd="0" presId="urn:microsoft.com/office/officeart/2005/8/layout/orgChart1"/>
    <dgm:cxn modelId="{73EF3B5B-E92D-42E6-ABFB-8DCE99F96494}" type="presParOf" srcId="{6637F3E4-0878-4CF5-A18C-376ACCE85F65}" destId="{6951F491-94C2-45F0-A438-3E014C11E8E1}" srcOrd="1" destOrd="0" presId="urn:microsoft.com/office/officeart/2005/8/layout/orgChart1"/>
    <dgm:cxn modelId="{89030474-2231-485A-B2D6-32343CFC03EA}" type="presParOf" srcId="{6951F491-94C2-45F0-A438-3E014C11E8E1}" destId="{B5BC2B6B-0997-4E85-9C07-B0349B7AA3A9}" srcOrd="0" destOrd="0" presId="urn:microsoft.com/office/officeart/2005/8/layout/orgChart1"/>
    <dgm:cxn modelId="{42C89E69-C156-4DF6-85D4-2AF755D6C0D6}" type="presParOf" srcId="{6951F491-94C2-45F0-A438-3E014C11E8E1}" destId="{8793E52D-3330-4D87-B1CD-958D2241F54F}" srcOrd="1" destOrd="0" presId="urn:microsoft.com/office/officeart/2005/8/layout/orgChart1"/>
    <dgm:cxn modelId="{E4D94FA5-01DB-43CB-A15C-5C0AC86E3C33}" type="presParOf" srcId="{8793E52D-3330-4D87-B1CD-958D2241F54F}" destId="{F35036E5-B3EB-4F8F-853C-F273C06201BB}" srcOrd="0" destOrd="0" presId="urn:microsoft.com/office/officeart/2005/8/layout/orgChart1"/>
    <dgm:cxn modelId="{C260360C-74AB-4C84-B24E-F6F797DC991F}" type="presParOf" srcId="{F35036E5-B3EB-4F8F-853C-F273C06201BB}" destId="{F16B3863-A4C2-4B35-971C-BF7C3D85BF1C}" srcOrd="0" destOrd="0" presId="urn:microsoft.com/office/officeart/2005/8/layout/orgChart1"/>
    <dgm:cxn modelId="{D0FFE70E-09EE-4958-99C7-E185B0FCB13A}" type="presParOf" srcId="{F35036E5-B3EB-4F8F-853C-F273C06201BB}" destId="{C5E7FA47-2D40-472F-A1AA-01EBE57A6E3F}" srcOrd="1" destOrd="0" presId="urn:microsoft.com/office/officeart/2005/8/layout/orgChart1"/>
    <dgm:cxn modelId="{C0FDBD94-6295-4D99-9F39-28AC924C4146}" type="presParOf" srcId="{8793E52D-3330-4D87-B1CD-958D2241F54F}" destId="{BCE4D408-2C85-4318-B7C8-E7870597C28A}" srcOrd="1" destOrd="0" presId="urn:microsoft.com/office/officeart/2005/8/layout/orgChart1"/>
    <dgm:cxn modelId="{7F2CBC3B-F6CC-43C2-98F4-10FDE69D361A}" type="presParOf" srcId="{8793E52D-3330-4D87-B1CD-958D2241F54F}" destId="{3537B682-2CCF-4171-888B-7447D4136592}" srcOrd="2" destOrd="0" presId="urn:microsoft.com/office/officeart/2005/8/layout/orgChart1"/>
    <dgm:cxn modelId="{FB355812-B0AF-4261-8CC0-790173500CD3}" type="presParOf" srcId="{6637F3E4-0878-4CF5-A18C-376ACCE85F65}" destId="{3C9B60A5-C23C-421D-9157-03AC7FBB68F5}" srcOrd="2" destOrd="0" presId="urn:microsoft.com/office/officeart/2005/8/layout/orgChart1"/>
    <dgm:cxn modelId="{C74B0940-7A3B-4BC4-9FD6-8EB2E773786D}" type="presParOf" srcId="{B6C2A728-4DDB-483F-B941-923645850A36}" destId="{0ABE9D31-933D-46DA-9BA1-1F1B40C9402F}" srcOrd="8" destOrd="0" presId="urn:microsoft.com/office/officeart/2005/8/layout/orgChart1"/>
    <dgm:cxn modelId="{3CA5B0FF-E6B5-43C1-992F-2583AB35CB71}" type="presParOf" srcId="{B6C2A728-4DDB-483F-B941-923645850A36}" destId="{81C8FF2A-6D85-47F4-AC7A-DC3FF965D8F8}" srcOrd="9" destOrd="0" presId="urn:microsoft.com/office/officeart/2005/8/layout/orgChart1"/>
    <dgm:cxn modelId="{F6261488-2294-447B-A6A8-35E8F2225046}" type="presParOf" srcId="{81C8FF2A-6D85-47F4-AC7A-DC3FF965D8F8}" destId="{4827E462-A113-4A4D-A69E-D5A8867CB228}" srcOrd="0" destOrd="0" presId="urn:microsoft.com/office/officeart/2005/8/layout/orgChart1"/>
    <dgm:cxn modelId="{76904780-1C53-481E-A9E1-C6377CDDA3E2}" type="presParOf" srcId="{4827E462-A113-4A4D-A69E-D5A8867CB228}" destId="{7EFE94E7-06EF-466F-93A7-DEACFEA45BC9}" srcOrd="0" destOrd="0" presId="urn:microsoft.com/office/officeart/2005/8/layout/orgChart1"/>
    <dgm:cxn modelId="{E596EAF9-9DC5-46C6-8496-ADE9D4D48879}" type="presParOf" srcId="{4827E462-A113-4A4D-A69E-D5A8867CB228}" destId="{BCB728CE-B2B1-4BC0-93C4-FF114A9A69C2}" srcOrd="1" destOrd="0" presId="urn:microsoft.com/office/officeart/2005/8/layout/orgChart1"/>
    <dgm:cxn modelId="{C9F619F8-E439-4B49-8E02-7A0E1EF33A17}" type="presParOf" srcId="{81C8FF2A-6D85-47F4-AC7A-DC3FF965D8F8}" destId="{980335BE-5818-459C-91F3-F37158E79FA8}" srcOrd="1" destOrd="0" presId="urn:microsoft.com/office/officeart/2005/8/layout/orgChart1"/>
    <dgm:cxn modelId="{23E5BA2C-3142-482D-AC41-B7BD4993372A}" type="presParOf" srcId="{980335BE-5818-459C-91F3-F37158E79FA8}" destId="{09016947-80AF-4D3A-8AAE-2A8DC7AE190B}" srcOrd="0" destOrd="0" presId="urn:microsoft.com/office/officeart/2005/8/layout/orgChart1"/>
    <dgm:cxn modelId="{1DA1CF76-ACC0-4BC6-BA94-C8F482A4682B}" type="presParOf" srcId="{980335BE-5818-459C-91F3-F37158E79FA8}" destId="{73B1372B-F036-4E51-B43E-85C09B92BAF0}" srcOrd="1" destOrd="0" presId="urn:microsoft.com/office/officeart/2005/8/layout/orgChart1"/>
    <dgm:cxn modelId="{8A2E364E-A6C9-424D-B22F-0F163A884541}" type="presParOf" srcId="{73B1372B-F036-4E51-B43E-85C09B92BAF0}" destId="{EEDCF911-F97A-4619-81EA-F81D56E98114}" srcOrd="0" destOrd="0" presId="urn:microsoft.com/office/officeart/2005/8/layout/orgChart1"/>
    <dgm:cxn modelId="{FA14D1BD-E06F-4E21-9AAB-4D88E5F0BD25}" type="presParOf" srcId="{EEDCF911-F97A-4619-81EA-F81D56E98114}" destId="{4CB1D832-750A-44B7-9839-A1DD0BAD8B82}" srcOrd="0" destOrd="0" presId="urn:microsoft.com/office/officeart/2005/8/layout/orgChart1"/>
    <dgm:cxn modelId="{B049B08E-027F-4618-95D8-F7588CA54BE3}" type="presParOf" srcId="{EEDCF911-F97A-4619-81EA-F81D56E98114}" destId="{9401EC38-EF5D-4973-B104-38839DA9379B}" srcOrd="1" destOrd="0" presId="urn:microsoft.com/office/officeart/2005/8/layout/orgChart1"/>
    <dgm:cxn modelId="{C79BA4BB-C5AC-4005-9F3B-0DC116758628}" type="presParOf" srcId="{73B1372B-F036-4E51-B43E-85C09B92BAF0}" destId="{1608F063-7EE2-4BFD-A10C-2B17ADA8137D}" srcOrd="1" destOrd="0" presId="urn:microsoft.com/office/officeart/2005/8/layout/orgChart1"/>
    <dgm:cxn modelId="{E9F32345-082F-491F-B1D3-4697D327CD8A}" type="presParOf" srcId="{73B1372B-F036-4E51-B43E-85C09B92BAF0}" destId="{AAF8906A-D4F1-4E2C-B6BB-20DE343F8766}" srcOrd="2" destOrd="0" presId="urn:microsoft.com/office/officeart/2005/8/layout/orgChart1"/>
    <dgm:cxn modelId="{F22C2ED3-D503-4B9B-9056-FD92B5C8CA50}" type="presParOf" srcId="{81C8FF2A-6D85-47F4-AC7A-DC3FF965D8F8}" destId="{FA380510-5D6F-4F7E-944A-D72B5486D229}" srcOrd="2" destOrd="0" presId="urn:microsoft.com/office/officeart/2005/8/layout/orgChart1"/>
    <dgm:cxn modelId="{73D5D2A1-2783-4DFC-B4CE-E300F4ECBABF}" type="presParOf" srcId="{0BF87D0B-627A-4FFB-ABD4-EAA438B17F52}" destId="{7ADDF7E5-C738-4C14-8902-8109AD9271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5AEC4-ADE5-4CBE-BC74-DFA61E466427}">
      <dsp:nvSpPr>
        <dsp:cNvPr id="0" name=""/>
        <dsp:cNvSpPr/>
      </dsp:nvSpPr>
      <dsp:spPr>
        <a:xfrm rot="5400000">
          <a:off x="132676" y="909609"/>
          <a:ext cx="876200" cy="9975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FCEC7-D525-4C5F-95C6-C55F89E779C7}">
      <dsp:nvSpPr>
        <dsp:cNvPr id="0" name=""/>
        <dsp:cNvSpPr/>
      </dsp:nvSpPr>
      <dsp:spPr>
        <a:xfrm>
          <a:off x="0" y="114845"/>
          <a:ext cx="1475006" cy="103245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ТПО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409" y="165254"/>
        <a:ext cx="1374188" cy="931638"/>
      </dsp:txXfrm>
    </dsp:sp>
    <dsp:sp modelId="{73748733-2C80-4D38-A44C-379C1A16ECDD}">
      <dsp:nvSpPr>
        <dsp:cNvPr id="0" name=""/>
        <dsp:cNvSpPr/>
      </dsp:nvSpPr>
      <dsp:spPr>
        <a:xfrm>
          <a:off x="2355299" y="133979"/>
          <a:ext cx="1072778" cy="834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307A99-6D58-4B19-B742-41D362A3926F}">
      <dsp:nvSpPr>
        <dsp:cNvPr id="0" name=""/>
        <dsp:cNvSpPr/>
      </dsp:nvSpPr>
      <dsp:spPr>
        <a:xfrm rot="5400000">
          <a:off x="1219001" y="2166586"/>
          <a:ext cx="876200" cy="9975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9A9DC-1C51-4CC5-AA20-D7448B1EE23B}">
      <dsp:nvSpPr>
        <dsp:cNvPr id="0" name=""/>
        <dsp:cNvSpPr/>
      </dsp:nvSpPr>
      <dsp:spPr>
        <a:xfrm>
          <a:off x="1086317" y="1197117"/>
          <a:ext cx="2629419" cy="103245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Комитет ТПО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13 человек</a:t>
          </a:r>
          <a:endParaRPr lang="ru-RU" sz="1500" kern="1200" dirty="0"/>
        </a:p>
      </dsp:txBody>
      <dsp:txXfrm>
        <a:off x="1136726" y="1247526"/>
        <a:ext cx="2528601" cy="931638"/>
      </dsp:txXfrm>
    </dsp:sp>
    <dsp:sp modelId="{4A1A29F2-DC49-43AD-8C05-4721FB84C813}">
      <dsp:nvSpPr>
        <dsp:cNvPr id="0" name=""/>
        <dsp:cNvSpPr/>
      </dsp:nvSpPr>
      <dsp:spPr>
        <a:xfrm>
          <a:off x="4155443" y="1293768"/>
          <a:ext cx="1072778" cy="834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DF17E-F021-4E7F-A2C2-4ED44E4E9573}">
      <dsp:nvSpPr>
        <dsp:cNvPr id="0" name=""/>
        <dsp:cNvSpPr/>
      </dsp:nvSpPr>
      <dsp:spPr>
        <a:xfrm rot="5400000">
          <a:off x="2326903" y="3326375"/>
          <a:ext cx="876200" cy="9975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9644C3-050B-4CE2-9598-455E79C83832}">
      <dsp:nvSpPr>
        <dsp:cNvPr id="0" name=""/>
        <dsp:cNvSpPr/>
      </dsp:nvSpPr>
      <dsp:spPr>
        <a:xfrm>
          <a:off x="2168449" y="2355089"/>
          <a:ext cx="3199361" cy="103245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Межрайонный совет председателей ППО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smtClean="0"/>
            <a:t>19 человек</a:t>
          </a:r>
          <a:endParaRPr lang="ru-RU" sz="1500" kern="1200" dirty="0"/>
        </a:p>
      </dsp:txBody>
      <dsp:txXfrm>
        <a:off x="2218858" y="2405498"/>
        <a:ext cx="3098543" cy="931638"/>
      </dsp:txXfrm>
    </dsp:sp>
    <dsp:sp modelId="{D999901A-981E-4265-ACF0-EB30FF72AA40}">
      <dsp:nvSpPr>
        <dsp:cNvPr id="0" name=""/>
        <dsp:cNvSpPr/>
      </dsp:nvSpPr>
      <dsp:spPr>
        <a:xfrm>
          <a:off x="5663351" y="2453558"/>
          <a:ext cx="1072778" cy="834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1FDF27-D8E2-437C-B79C-BE24D675DBA2}">
      <dsp:nvSpPr>
        <dsp:cNvPr id="0" name=""/>
        <dsp:cNvSpPr/>
      </dsp:nvSpPr>
      <dsp:spPr>
        <a:xfrm rot="5400000">
          <a:off x="3455387" y="4486164"/>
          <a:ext cx="876200" cy="9975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7345F-1A1F-40FD-9F0D-127EE7A1B16C}">
      <dsp:nvSpPr>
        <dsp:cNvPr id="0" name=""/>
        <dsp:cNvSpPr/>
      </dsp:nvSpPr>
      <dsp:spPr>
        <a:xfrm>
          <a:off x="3279905" y="3514879"/>
          <a:ext cx="1702304" cy="103245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Профком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5-15 человек</a:t>
          </a:r>
          <a:endParaRPr lang="ru-RU" sz="1600" kern="1200" dirty="0"/>
        </a:p>
      </dsp:txBody>
      <dsp:txXfrm>
        <a:off x="3330314" y="3565288"/>
        <a:ext cx="1601486" cy="931638"/>
      </dsp:txXfrm>
    </dsp:sp>
    <dsp:sp modelId="{7E0A44CE-69D5-4724-AABB-DF30C9BB77BF}">
      <dsp:nvSpPr>
        <dsp:cNvPr id="0" name=""/>
        <dsp:cNvSpPr/>
      </dsp:nvSpPr>
      <dsp:spPr>
        <a:xfrm>
          <a:off x="6137759" y="3613347"/>
          <a:ext cx="1072778" cy="834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6D3D7-97C4-4A70-B9B7-B419323F53B7}">
      <dsp:nvSpPr>
        <dsp:cNvPr id="0" name=""/>
        <dsp:cNvSpPr/>
      </dsp:nvSpPr>
      <dsp:spPr>
        <a:xfrm>
          <a:off x="4348084" y="4674668"/>
          <a:ext cx="2276657" cy="103245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Профсоюзное</a:t>
          </a:r>
          <a:r>
            <a:rPr lang="ru-RU" sz="1500" kern="1200" dirty="0" smtClean="0"/>
            <a:t> 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собрание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8493" y="4725077"/>
        <a:ext cx="2175839" cy="9316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16947-80AF-4D3A-8AAE-2A8DC7AE190B}">
      <dsp:nvSpPr>
        <dsp:cNvPr id="0" name=""/>
        <dsp:cNvSpPr/>
      </dsp:nvSpPr>
      <dsp:spPr>
        <a:xfrm>
          <a:off x="7179833" y="3915455"/>
          <a:ext cx="231334" cy="484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568"/>
              </a:lnTo>
              <a:lnTo>
                <a:pt x="231334" y="4845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E9D31-933D-46DA-9BA1-1F1B40C9402F}">
      <dsp:nvSpPr>
        <dsp:cNvPr id="0" name=""/>
        <dsp:cNvSpPr/>
      </dsp:nvSpPr>
      <dsp:spPr>
        <a:xfrm>
          <a:off x="4284476" y="1982178"/>
          <a:ext cx="3512248" cy="569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241"/>
              </a:lnTo>
              <a:lnTo>
                <a:pt x="3512248" y="462241"/>
              </a:lnTo>
              <a:lnTo>
                <a:pt x="3512248" y="5691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BC2B6B-0997-4E85-9C07-B0349B7AA3A9}">
      <dsp:nvSpPr>
        <dsp:cNvPr id="0" name=""/>
        <dsp:cNvSpPr/>
      </dsp:nvSpPr>
      <dsp:spPr>
        <a:xfrm>
          <a:off x="5423709" y="3915455"/>
          <a:ext cx="231334" cy="484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568"/>
              </a:lnTo>
              <a:lnTo>
                <a:pt x="231334" y="4845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3B14C-087B-4BBC-8627-5661EC61FC22}">
      <dsp:nvSpPr>
        <dsp:cNvPr id="0" name=""/>
        <dsp:cNvSpPr/>
      </dsp:nvSpPr>
      <dsp:spPr>
        <a:xfrm>
          <a:off x="4284476" y="1982178"/>
          <a:ext cx="1756124" cy="569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241"/>
              </a:lnTo>
              <a:lnTo>
                <a:pt x="1756124" y="462241"/>
              </a:lnTo>
              <a:lnTo>
                <a:pt x="1756124" y="5691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C0A742-6FAB-4C5C-8A73-AC11F2B5D1A0}">
      <dsp:nvSpPr>
        <dsp:cNvPr id="0" name=""/>
        <dsp:cNvSpPr/>
      </dsp:nvSpPr>
      <dsp:spPr>
        <a:xfrm>
          <a:off x="3667585" y="3915455"/>
          <a:ext cx="231334" cy="484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568"/>
              </a:lnTo>
              <a:lnTo>
                <a:pt x="231334" y="4845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914DB-74EB-4267-8260-89D6C760C264}">
      <dsp:nvSpPr>
        <dsp:cNvPr id="0" name=""/>
        <dsp:cNvSpPr/>
      </dsp:nvSpPr>
      <dsp:spPr>
        <a:xfrm>
          <a:off x="4238756" y="1982178"/>
          <a:ext cx="91440" cy="5691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91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FF08AA-8A5E-4D3C-924C-B3A332E36A0B}">
      <dsp:nvSpPr>
        <dsp:cNvPr id="0" name=""/>
        <dsp:cNvSpPr/>
      </dsp:nvSpPr>
      <dsp:spPr>
        <a:xfrm>
          <a:off x="1911460" y="3915455"/>
          <a:ext cx="231334" cy="484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568"/>
              </a:lnTo>
              <a:lnTo>
                <a:pt x="231334" y="4845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AEEFD8-6A21-43D5-A9F9-EF7B1C53ACA3}">
      <dsp:nvSpPr>
        <dsp:cNvPr id="0" name=""/>
        <dsp:cNvSpPr/>
      </dsp:nvSpPr>
      <dsp:spPr>
        <a:xfrm>
          <a:off x="2528351" y="1982178"/>
          <a:ext cx="1756124" cy="569189"/>
        </a:xfrm>
        <a:custGeom>
          <a:avLst/>
          <a:gdLst/>
          <a:ahLst/>
          <a:cxnLst/>
          <a:rect l="0" t="0" r="0" b="0"/>
          <a:pathLst>
            <a:path>
              <a:moveTo>
                <a:pt x="1756124" y="0"/>
              </a:moveTo>
              <a:lnTo>
                <a:pt x="1756124" y="462241"/>
              </a:lnTo>
              <a:lnTo>
                <a:pt x="0" y="462241"/>
              </a:lnTo>
              <a:lnTo>
                <a:pt x="0" y="5691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6F04A0-CAC9-47B8-9E92-D0FDB8A6B086}">
      <dsp:nvSpPr>
        <dsp:cNvPr id="0" name=""/>
        <dsp:cNvSpPr/>
      </dsp:nvSpPr>
      <dsp:spPr>
        <a:xfrm>
          <a:off x="155336" y="3915455"/>
          <a:ext cx="231334" cy="484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568"/>
              </a:lnTo>
              <a:lnTo>
                <a:pt x="231334" y="4845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E6E76A-B2BE-4435-B215-58A1B4504DC8}">
      <dsp:nvSpPr>
        <dsp:cNvPr id="0" name=""/>
        <dsp:cNvSpPr/>
      </dsp:nvSpPr>
      <dsp:spPr>
        <a:xfrm>
          <a:off x="772227" y="1982178"/>
          <a:ext cx="3512248" cy="569189"/>
        </a:xfrm>
        <a:custGeom>
          <a:avLst/>
          <a:gdLst/>
          <a:ahLst/>
          <a:cxnLst/>
          <a:rect l="0" t="0" r="0" b="0"/>
          <a:pathLst>
            <a:path>
              <a:moveTo>
                <a:pt x="3512248" y="0"/>
              </a:moveTo>
              <a:lnTo>
                <a:pt x="3512248" y="462241"/>
              </a:lnTo>
              <a:lnTo>
                <a:pt x="0" y="462241"/>
              </a:lnTo>
              <a:lnTo>
                <a:pt x="0" y="5691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3D1B78-FC13-438A-81E0-71C3994555D3}">
      <dsp:nvSpPr>
        <dsp:cNvPr id="0" name=""/>
        <dsp:cNvSpPr/>
      </dsp:nvSpPr>
      <dsp:spPr>
        <a:xfrm>
          <a:off x="3171901" y="772998"/>
          <a:ext cx="2225149" cy="12091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100" kern="1200" dirty="0"/>
        </a:p>
      </dsp:txBody>
      <dsp:txXfrm>
        <a:off x="3171901" y="772998"/>
        <a:ext cx="2225149" cy="1209179"/>
      </dsp:txXfrm>
    </dsp:sp>
    <dsp:sp modelId="{0AFFFC58-C5C6-4365-8C85-9EF5152E50AE}">
      <dsp:nvSpPr>
        <dsp:cNvPr id="0" name=""/>
        <dsp:cNvSpPr/>
      </dsp:nvSpPr>
      <dsp:spPr>
        <a:xfrm>
          <a:off x="1113" y="2551368"/>
          <a:ext cx="1542227" cy="13640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Учителю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13" y="2551368"/>
        <a:ext cx="1542227" cy="1364086"/>
      </dsp:txXfrm>
    </dsp:sp>
    <dsp:sp modelId="{BAD0D95F-5EB1-4ECA-8347-D7A06AD3C060}">
      <dsp:nvSpPr>
        <dsp:cNvPr id="0" name=""/>
        <dsp:cNvSpPr/>
      </dsp:nvSpPr>
      <dsp:spPr>
        <a:xfrm>
          <a:off x="386670" y="4145384"/>
          <a:ext cx="1018556" cy="5092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imes New Roman" pitchFamily="18" charset="0"/>
              <a:cs typeface="Times New Roman" pitchFamily="18" charset="0"/>
            </a:rPr>
            <a:t>16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6670" y="4145384"/>
        <a:ext cx="1018556" cy="509278"/>
      </dsp:txXfrm>
    </dsp:sp>
    <dsp:sp modelId="{00B04D4A-7525-4D3D-B5FF-BD0D8A4ABF68}">
      <dsp:nvSpPr>
        <dsp:cNvPr id="0" name=""/>
        <dsp:cNvSpPr/>
      </dsp:nvSpPr>
      <dsp:spPr>
        <a:xfrm>
          <a:off x="1757238" y="2551368"/>
          <a:ext cx="1542227" cy="13640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Руководителю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57238" y="2551368"/>
        <a:ext cx="1542227" cy="1364086"/>
      </dsp:txXfrm>
    </dsp:sp>
    <dsp:sp modelId="{36156E7F-7AE6-4A88-8F3B-72F70BB9E494}">
      <dsp:nvSpPr>
        <dsp:cNvPr id="0" name=""/>
        <dsp:cNvSpPr/>
      </dsp:nvSpPr>
      <dsp:spPr>
        <a:xfrm>
          <a:off x="2142794" y="4145384"/>
          <a:ext cx="1018556" cy="5092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imes New Roman" pitchFamily="18" charset="0"/>
              <a:cs typeface="Times New Roman" pitchFamily="18" charset="0"/>
            </a:rPr>
            <a:t>7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42794" y="4145384"/>
        <a:ext cx="1018556" cy="509278"/>
      </dsp:txXfrm>
    </dsp:sp>
    <dsp:sp modelId="{DFB5E4FE-3F04-42AC-8F70-0C6A5A452098}">
      <dsp:nvSpPr>
        <dsp:cNvPr id="0" name=""/>
        <dsp:cNvSpPr/>
      </dsp:nvSpPr>
      <dsp:spPr>
        <a:xfrm>
          <a:off x="3513362" y="2551368"/>
          <a:ext cx="1542227" cy="13640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Кадровику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13362" y="2551368"/>
        <a:ext cx="1542227" cy="1364086"/>
      </dsp:txXfrm>
    </dsp:sp>
    <dsp:sp modelId="{EB563290-7042-4E23-B9A2-78DBD485B71A}">
      <dsp:nvSpPr>
        <dsp:cNvPr id="0" name=""/>
        <dsp:cNvSpPr/>
      </dsp:nvSpPr>
      <dsp:spPr>
        <a:xfrm>
          <a:off x="3898919" y="4145384"/>
          <a:ext cx="1018556" cy="5092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98919" y="4145384"/>
        <a:ext cx="1018556" cy="509278"/>
      </dsp:txXfrm>
    </dsp:sp>
    <dsp:sp modelId="{872FA760-25FE-4ED4-B1B5-68EB997DF695}">
      <dsp:nvSpPr>
        <dsp:cNvPr id="0" name=""/>
        <dsp:cNvSpPr/>
      </dsp:nvSpPr>
      <dsp:spPr>
        <a:xfrm>
          <a:off x="5269486" y="2551368"/>
          <a:ext cx="1542227" cy="13640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Бухгалтеру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69486" y="2551368"/>
        <a:ext cx="1542227" cy="1364086"/>
      </dsp:txXfrm>
    </dsp:sp>
    <dsp:sp modelId="{F16B3863-A4C2-4B35-971C-BF7C3D85BF1C}">
      <dsp:nvSpPr>
        <dsp:cNvPr id="0" name=""/>
        <dsp:cNvSpPr/>
      </dsp:nvSpPr>
      <dsp:spPr>
        <a:xfrm>
          <a:off x="5655043" y="4145384"/>
          <a:ext cx="1018556" cy="5092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55043" y="4145384"/>
        <a:ext cx="1018556" cy="509278"/>
      </dsp:txXfrm>
    </dsp:sp>
    <dsp:sp modelId="{7EFE94E7-06EF-466F-93A7-DEACFEA45BC9}">
      <dsp:nvSpPr>
        <dsp:cNvPr id="0" name=""/>
        <dsp:cNvSpPr/>
      </dsp:nvSpPr>
      <dsp:spPr>
        <a:xfrm>
          <a:off x="7025610" y="2551368"/>
          <a:ext cx="1542227" cy="13640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Профактиву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25610" y="2551368"/>
        <a:ext cx="1542227" cy="1364086"/>
      </dsp:txXfrm>
    </dsp:sp>
    <dsp:sp modelId="{4CB1D832-750A-44B7-9839-A1DD0BAD8B82}">
      <dsp:nvSpPr>
        <dsp:cNvPr id="0" name=""/>
        <dsp:cNvSpPr/>
      </dsp:nvSpPr>
      <dsp:spPr>
        <a:xfrm>
          <a:off x="7411167" y="4145384"/>
          <a:ext cx="1018556" cy="5092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25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411167" y="4145384"/>
        <a:ext cx="1018556" cy="509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B31C0-743D-4856-8E95-531B3576CF2A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6C09F-99F8-487D-AE58-7A4A27FA7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759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19B2F-74A5-407E-B633-33D3B85BB023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7EFAC-9212-4695-AFCA-D5614B077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253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AD63DD-3B83-4E58-8A86-33270DEA8F39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AD63DD-3B83-4E58-8A86-33270DEA8F39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AD63DD-3B83-4E58-8A86-33270DEA8F39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234EE-2861-49B6-B61D-6F83118ECA06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21E4D5-2B3D-4FAD-AD5A-95611C2361E1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21E4D5-2B3D-4FAD-AD5A-95611C2361E1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AD63DD-3B83-4E58-8A86-33270DEA8F39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AD63DD-3B83-4E58-8A86-33270DEA8F39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AD63DD-3B83-4E58-8A86-33270DEA8F39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D38D-CF2D-48A6-B628-4DB1899C1FE4}" type="datetime1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CECB-80C2-4032-9AC5-95E13ECB2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96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0735-6960-4609-93ED-F2E94315EA9B}" type="datetime1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CECB-80C2-4032-9AC5-95E13ECB2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45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88C61-8286-4760-B4CC-8EAB0D7D62A3}" type="datetime1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CECB-80C2-4032-9AC5-95E13ECB2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19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109C-CC89-43E3-8EB3-E53D156D97AB}" type="datetime1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CECB-80C2-4032-9AC5-95E13ECB2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360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3887-4E06-494F-9289-6F9C78651F7D}" type="datetime1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CECB-80C2-4032-9AC5-95E13ECB2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77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557D-3C30-4075-A355-51B973469D8C}" type="datetime1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CECB-80C2-4032-9AC5-95E13ECB2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88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FCA1-A7EC-41A6-B2B2-6EB646390088}" type="datetime1">
              <a:rPr lang="ru-RU" smtClean="0"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CECB-80C2-4032-9AC5-95E13ECB2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93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CF3E-BD3E-4FC4-8189-F02065FA5C9F}" type="datetime1">
              <a:rPr lang="ru-RU" smtClean="0"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CECB-80C2-4032-9AC5-95E13ECB2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40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40C2-922E-4BB2-85D1-0C40EB51A98E}" type="datetime1">
              <a:rPr lang="ru-RU" smtClean="0"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CECB-80C2-4032-9AC5-95E13ECB2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29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1978-30BC-4694-94C6-09F12211B343}" type="datetime1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CECB-80C2-4032-9AC5-95E13ECB2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345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63E3-3544-4531-B6E4-F5F68F18CB5B}" type="datetime1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CECB-80C2-4032-9AC5-95E13ECB2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94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00B050"/>
            </a:gs>
            <a:gs pos="9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A73A7-43A1-41F7-8938-2853B50176DD}" type="datetime1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ECECB-80C2-4032-9AC5-95E13ECB2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85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chart" Target="../charts/chart1.xml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profrozel@mail.ru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mailto:853@edu.mos.ru" TargetMode="External"/><Relationship Id="rId13" Type="http://schemas.openxmlformats.org/officeDocument/2006/relationships/hyperlink" Target="mailto:1353@edu.mos.ru" TargetMode="External"/><Relationship Id="rId18" Type="http://schemas.openxmlformats.org/officeDocument/2006/relationships/hyperlink" Target="mailto:1912@edu.mos.ru" TargetMode="External"/><Relationship Id="rId3" Type="http://schemas.openxmlformats.org/officeDocument/2006/relationships/hyperlink" Target="mailto:618@edu.mos.ru" TargetMode="External"/><Relationship Id="rId7" Type="http://schemas.openxmlformats.org/officeDocument/2006/relationships/hyperlink" Target="mailto:852@edu.mos.ru" TargetMode="External"/><Relationship Id="rId12" Type="http://schemas.openxmlformats.org/officeDocument/2006/relationships/hyperlink" Target="mailto:1194@edu.mos.ru" TargetMode="External"/><Relationship Id="rId17" Type="http://schemas.openxmlformats.org/officeDocument/2006/relationships/hyperlink" Target="mailto:1739@edu.mos.ru" TargetMode="External"/><Relationship Id="rId2" Type="http://schemas.openxmlformats.org/officeDocument/2006/relationships/hyperlink" Target="mailto:609@mgoprof.ru" TargetMode="External"/><Relationship Id="rId16" Type="http://schemas.openxmlformats.org/officeDocument/2006/relationships/hyperlink" Target="mailto:1692@edu.mos.ru" TargetMode="External"/><Relationship Id="rId20" Type="http://schemas.openxmlformats.org/officeDocument/2006/relationships/hyperlink" Target="mailto:zeldv@mgoprof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842@edu.mos.ru" TargetMode="External"/><Relationship Id="rId11" Type="http://schemas.openxmlformats.org/officeDocument/2006/relationships/hyperlink" Target="mailto:1151@edu.mos.ru" TargetMode="External"/><Relationship Id="rId5" Type="http://schemas.openxmlformats.org/officeDocument/2006/relationships/hyperlink" Target="mailto:719@edu.mos.ru" TargetMode="External"/><Relationship Id="rId15" Type="http://schemas.openxmlformats.org/officeDocument/2006/relationships/hyperlink" Target="mailto:1557@edu.mos.ru" TargetMode="External"/><Relationship Id="rId10" Type="http://schemas.openxmlformats.org/officeDocument/2006/relationships/hyperlink" Target="mailto:1150@edu.mos.ru" TargetMode="External"/><Relationship Id="rId19" Type="http://schemas.openxmlformats.org/officeDocument/2006/relationships/hyperlink" Target="mailto:2045@edu.mos.ru" TargetMode="External"/><Relationship Id="rId4" Type="http://schemas.openxmlformats.org/officeDocument/2006/relationships/hyperlink" Target="mailto:718@edu.mos.ru" TargetMode="External"/><Relationship Id="rId9" Type="http://schemas.openxmlformats.org/officeDocument/2006/relationships/hyperlink" Target="mailto:854@edu.mos.ru" TargetMode="External"/><Relationship Id="rId14" Type="http://schemas.openxmlformats.org/officeDocument/2006/relationships/hyperlink" Target="mailto:1528@edu.mos.ru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rof.zouo.ru/assets/images/logot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334548"/>
            <a:ext cx="1872208" cy="18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6213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Комитет территориальной организации</a:t>
            </a:r>
            <a:br>
              <a:rPr lang="ru-RU" sz="2000" b="1" dirty="0" smtClean="0"/>
            </a:br>
            <a:r>
              <a:rPr lang="ru-RU" sz="2000" b="1" dirty="0" smtClean="0"/>
              <a:t>Зеленоградского административного округа</a:t>
            </a:r>
            <a:br>
              <a:rPr lang="ru-RU" sz="2000" b="1" dirty="0" smtClean="0"/>
            </a:br>
            <a:r>
              <a:rPr lang="ru-RU" sz="2000" b="1" dirty="0" smtClean="0"/>
              <a:t>Московской городской организации</a:t>
            </a:r>
            <a:br>
              <a:rPr lang="ru-RU" sz="2000" b="1" dirty="0" smtClean="0"/>
            </a:br>
            <a:r>
              <a:rPr lang="ru-RU" sz="2000" b="1" dirty="0" smtClean="0"/>
              <a:t>Профсоюза работников народного образования и науки</a:t>
            </a:r>
            <a:br>
              <a:rPr lang="ru-RU" sz="2000" b="1" dirty="0" smtClean="0"/>
            </a:br>
            <a:r>
              <a:rPr lang="ru-RU" sz="2000" b="1" dirty="0" smtClean="0"/>
              <a:t>Российской Федерации</a:t>
            </a:r>
            <a:endParaRPr lang="ru-RU" sz="20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CECB-80C2-4032-9AC5-95E13ECB27E3}" type="slidenum">
              <a:rPr lang="ru-RU" smtClean="0"/>
              <a:t>1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583" y="1821045"/>
            <a:ext cx="9036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 публичному отчету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за 2017 год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22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CECB-80C2-4032-9AC5-95E13ECB27E3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341255"/>
              </p:ext>
            </p:extLst>
          </p:nvPr>
        </p:nvGraphicFramePr>
        <p:xfrm>
          <a:off x="395536" y="1124744"/>
          <a:ext cx="8424936" cy="402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5397"/>
                <a:gridCol w="60795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kern="1200" dirty="0" smtClean="0">
                          <a:solidFill>
                            <a:srgbClr val="12123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 г</a:t>
                      </a:r>
                      <a:br>
                        <a:rPr lang="ru-RU" sz="2800" b="1" i="1" kern="1200" dirty="0" smtClean="0">
                          <a:solidFill>
                            <a:srgbClr val="12123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endParaRPr lang="ru-RU" sz="2800" b="1" i="1" kern="1200" dirty="0">
                        <a:solidFill>
                          <a:srgbClr val="12123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kern="1200" dirty="0" smtClean="0">
                          <a:solidFill>
                            <a:srgbClr val="12123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800" b="1" i="1" kern="1200" dirty="0">
                        <a:solidFill>
                          <a:srgbClr val="12123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kern="1200" dirty="0" smtClean="0">
                          <a:solidFill>
                            <a:srgbClr val="12123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заключено 4</a:t>
                      </a:r>
                    </a:p>
                    <a:p>
                      <a:pPr algn="ctr"/>
                      <a:endParaRPr lang="ru-RU" sz="2800" b="1" i="1" kern="1200" dirty="0" smtClean="0">
                        <a:solidFill>
                          <a:srgbClr val="12123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800" b="1" i="1" kern="1200" dirty="0" smtClean="0">
                          <a:solidFill>
                            <a:srgbClr val="12123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609,</a:t>
                      </a:r>
                    </a:p>
                    <a:p>
                      <a:pPr algn="ctr"/>
                      <a:r>
                        <a:rPr lang="ru-RU" sz="2800" b="1" i="1" kern="1200" dirty="0" smtClean="0">
                          <a:solidFill>
                            <a:srgbClr val="12123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718,</a:t>
                      </a:r>
                    </a:p>
                    <a:p>
                      <a:pPr algn="ctr"/>
                      <a:r>
                        <a:rPr lang="ru-RU" sz="2800" b="1" i="1" kern="1200" dirty="0" smtClean="0">
                          <a:solidFill>
                            <a:srgbClr val="12123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1557,</a:t>
                      </a:r>
                    </a:p>
                    <a:p>
                      <a:pPr algn="ctr"/>
                      <a:r>
                        <a:rPr lang="ru-RU" sz="2800" b="1" i="1" kern="1200" dirty="0" smtClean="0">
                          <a:solidFill>
                            <a:srgbClr val="12123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1" kern="1200" dirty="0" smtClean="0">
                          <a:solidFill>
                            <a:srgbClr val="12123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Заключено договоров                </a:t>
                      </a:r>
                    </a:p>
                    <a:p>
                      <a:r>
                        <a:rPr lang="ru-RU" sz="2800" b="1" i="1" kern="1200" dirty="0" smtClean="0">
                          <a:solidFill>
                            <a:srgbClr val="12123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                      </a:t>
                      </a:r>
                      <a:r>
                        <a:rPr lang="ru-RU" sz="2800" b="1" i="1" kern="1200" dirty="0" smtClean="0">
                          <a:solidFill>
                            <a:srgbClr val="12123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2800" b="1" i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  (100%)</a:t>
                      </a:r>
                    </a:p>
                    <a:p>
                      <a:r>
                        <a:rPr lang="ru-RU" sz="2800" b="1" i="1" kern="1200" dirty="0" smtClean="0">
                          <a:solidFill>
                            <a:srgbClr val="12123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Прошли уведомительную </a:t>
                      </a:r>
                      <a:r>
                        <a:rPr lang="ru-RU" sz="2800" b="1" i="1" kern="1200" dirty="0" smtClean="0">
                          <a:solidFill>
                            <a:srgbClr val="12123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регистрацию                         </a:t>
                      </a:r>
                      <a:r>
                        <a:rPr lang="ru-RU" sz="2800" b="1" i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 </a:t>
                      </a:r>
                      <a:r>
                        <a:rPr lang="ru-RU" sz="2800" b="1" i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(100%)</a:t>
                      </a:r>
                    </a:p>
                    <a:p>
                      <a:r>
                        <a:rPr lang="ru-RU" sz="2800" b="1" i="1" kern="1200" dirty="0" smtClean="0">
                          <a:solidFill>
                            <a:srgbClr val="12123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Размещено на сайте учреждения </a:t>
                      </a:r>
                    </a:p>
                    <a:p>
                      <a:r>
                        <a:rPr lang="ru-RU" sz="2800" b="1" i="1" kern="1200" dirty="0" smtClean="0">
                          <a:solidFill>
                            <a:srgbClr val="12123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      </a:t>
                      </a:r>
                      <a:r>
                        <a:rPr lang="ru-RU" sz="2800" b="1" i="1" kern="1200" dirty="0" smtClean="0">
                          <a:solidFill>
                            <a:srgbClr val="12123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</a:t>
                      </a:r>
                      <a:r>
                        <a:rPr lang="ru-RU" sz="2800" b="1" i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 (100%)</a:t>
                      </a:r>
                    </a:p>
                    <a:p>
                      <a:pPr algn="r"/>
                      <a:endParaRPr lang="ru-RU" sz="2800" b="1" i="1" kern="1200" dirty="0" smtClean="0">
                        <a:solidFill>
                          <a:srgbClr val="12123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-1" y="44624"/>
            <a:ext cx="9143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800" b="1" i="1" dirty="0">
                <a:solidFill>
                  <a:srgbClr val="12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Коллективный договор</a:t>
            </a:r>
          </a:p>
        </p:txBody>
      </p:sp>
    </p:spTree>
    <p:extLst>
      <p:ext uri="{BB962C8B-B14F-4D97-AF65-F5344CB8AC3E}">
        <p14:creationId xmlns:p14="http://schemas.microsoft.com/office/powerpoint/2010/main" val="310870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CECB-80C2-4032-9AC5-95E13ECB27E3}" type="slidenum">
              <a:rPr lang="ru-RU" smtClean="0"/>
              <a:t>11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1052736"/>
            <a:ext cx="59766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Рекомендации о мерах социальной поддержки ветеранов педагогического труда</a:t>
            </a:r>
            <a:endParaRPr lang="ru-RU" sz="2800" b="1" i="1" dirty="0">
              <a:solidFill>
                <a:srgbClr val="12123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>
              <a:solidFill>
                <a:srgbClr val="12123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-1" y="44624"/>
            <a:ext cx="9143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i="1" dirty="0">
                <a:solidFill>
                  <a:srgbClr val="12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Коллективный договор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3429000"/>
            <a:ext cx="3240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Принятие</a:t>
            </a:r>
            <a:br>
              <a:rPr lang="ru-RU" sz="2800" b="1" i="1" dirty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локальных</a:t>
            </a:r>
            <a:br>
              <a:rPr lang="ru-RU" sz="2800" b="1" i="1" dirty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актов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3501008"/>
            <a:ext cx="18722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Внесение</a:t>
            </a:r>
            <a:r>
              <a:rPr lang="ru-RU" sz="2800" b="1" i="1" dirty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изменений</a:t>
            </a:r>
          </a:p>
        </p:txBody>
      </p:sp>
      <p:sp>
        <p:nvSpPr>
          <p:cNvPr id="9" name="Стрелка вниз 8"/>
          <p:cNvSpPr/>
          <p:nvPr/>
        </p:nvSpPr>
        <p:spPr>
          <a:xfrm rot="1845624">
            <a:off x="2411760" y="2492896"/>
            <a:ext cx="43204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9875744">
            <a:off x="5436377" y="2453325"/>
            <a:ext cx="43204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19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CECB-80C2-4032-9AC5-95E13ECB27E3}" type="slidenum">
              <a:rPr lang="ru-RU" smtClean="0"/>
              <a:t>12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7544" y="1340768"/>
            <a:ext cx="77414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Рассмотрены вопросы </a:t>
            </a:r>
            <a:r>
              <a:rPr lang="ru-RU" sz="2800" dirty="0" smtClean="0"/>
              <a:t>коллективно-договорного взаимодействия:</a:t>
            </a:r>
            <a:endParaRPr lang="ru-RU" sz="2800" dirty="0"/>
          </a:p>
          <a:p>
            <a:pPr algn="r"/>
            <a:endParaRPr lang="ru-RU" sz="2800" b="1" i="1" dirty="0" smtClean="0">
              <a:solidFill>
                <a:srgbClr val="121236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121236"/>
                </a:solidFill>
              </a:rPr>
              <a:t>Отраслевая </a:t>
            </a:r>
            <a:r>
              <a:rPr lang="ru-RU" sz="2800" b="1" i="1" dirty="0">
                <a:solidFill>
                  <a:srgbClr val="121236"/>
                </a:solidFill>
              </a:rPr>
              <a:t>городская комиссия</a:t>
            </a:r>
            <a:br>
              <a:rPr lang="ru-RU" sz="2800" b="1" i="1" dirty="0">
                <a:solidFill>
                  <a:srgbClr val="121236"/>
                </a:solidFill>
              </a:rPr>
            </a:br>
            <a:r>
              <a:rPr lang="ru-RU" sz="2800" b="1" i="1" dirty="0" smtClean="0">
                <a:solidFill>
                  <a:srgbClr val="121236"/>
                </a:solidFill>
              </a:rPr>
              <a:t>			20 </a:t>
            </a:r>
            <a:r>
              <a:rPr lang="ru-RU" sz="2800" b="1" i="1" dirty="0">
                <a:solidFill>
                  <a:srgbClr val="121236"/>
                </a:solidFill>
              </a:rPr>
              <a:t>декабря 2017 г.</a:t>
            </a:r>
            <a:br>
              <a:rPr lang="ru-RU" sz="2800" b="1" i="1" dirty="0">
                <a:solidFill>
                  <a:srgbClr val="121236"/>
                </a:solidFill>
              </a:rPr>
            </a:br>
            <a:r>
              <a:rPr lang="ru-RU" sz="2800" b="1" i="1" dirty="0" smtClean="0">
                <a:solidFill>
                  <a:srgbClr val="121236"/>
                </a:solidFill>
              </a:rPr>
              <a:t>			ГБОУ </a:t>
            </a:r>
            <a:r>
              <a:rPr lang="ru-RU" sz="2800" b="1" i="1" dirty="0">
                <a:solidFill>
                  <a:srgbClr val="121236"/>
                </a:solidFill>
              </a:rPr>
              <a:t>Школа № </a:t>
            </a:r>
            <a:r>
              <a:rPr lang="ru-RU" sz="2800" b="1" i="1" dirty="0" smtClean="0">
                <a:solidFill>
                  <a:srgbClr val="121236"/>
                </a:solidFill>
              </a:rPr>
              <a:t>1739</a:t>
            </a:r>
          </a:p>
          <a:p>
            <a:pPr algn="ctr"/>
            <a:endParaRPr lang="ru-RU" sz="2800" b="1" i="1" dirty="0">
              <a:solidFill>
                <a:srgbClr val="121236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121236"/>
                </a:solidFill>
              </a:rPr>
              <a:t>Заседание президиума МГО Профсоюза</a:t>
            </a:r>
          </a:p>
          <a:p>
            <a:r>
              <a:rPr lang="ru-RU" sz="2800" b="1" i="1" dirty="0" smtClean="0">
                <a:solidFill>
                  <a:srgbClr val="121236"/>
                </a:solidFill>
              </a:rPr>
              <a:t>			29 ноября 2017 г.</a:t>
            </a:r>
          </a:p>
          <a:p>
            <a:r>
              <a:rPr lang="ru-RU" sz="2800" b="1" i="1" dirty="0" smtClean="0">
                <a:solidFill>
                  <a:srgbClr val="121236"/>
                </a:solidFill>
              </a:rPr>
              <a:t>			ГБПОУ ПК № 50</a:t>
            </a:r>
            <a:endParaRPr lang="ru-RU" sz="2800" b="1" i="1" dirty="0">
              <a:solidFill>
                <a:srgbClr val="121236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-1" y="44624"/>
            <a:ext cx="9143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i="1" dirty="0">
                <a:solidFill>
                  <a:srgbClr val="12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Коллективный договор</a:t>
            </a:r>
          </a:p>
        </p:txBody>
      </p:sp>
    </p:spTree>
    <p:extLst>
      <p:ext uri="{BB962C8B-B14F-4D97-AF65-F5344CB8AC3E}">
        <p14:creationId xmlns:p14="http://schemas.microsoft.com/office/powerpoint/2010/main" val="137321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CECB-80C2-4032-9AC5-95E13ECB27E3}" type="slidenum">
              <a:rPr lang="ru-RU" smtClean="0"/>
              <a:t>13</a:t>
            </a:fld>
            <a:endParaRPr lang="ru-RU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-1" y="44624"/>
            <a:ext cx="9143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800" b="1" i="1" dirty="0">
                <a:solidFill>
                  <a:srgbClr val="12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труда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965621"/>
            <a:ext cx="748883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600" b="1" i="1" dirty="0" smtClean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100% охват обучением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600" b="1" i="1" dirty="0" smtClean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Должность специалиста по охране труда введена в штатное расписание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600" b="1" i="1" dirty="0" smtClean="0">
              <a:solidFill>
                <a:srgbClr val="12123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600" b="1" i="1" dirty="0" smtClean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Медицинские осмотры		7878488 руб.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600" b="1" i="1" dirty="0" err="1" smtClean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Спец.оценка</a:t>
            </a:r>
            <a:r>
              <a:rPr lang="ru-RU" sz="2600" b="1" i="1" dirty="0" smtClean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 условий труда	275328 руб.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600" b="1" i="1" dirty="0" smtClean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Обучение по охране труда		1134853 руб.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600" b="1" i="1" dirty="0" smtClean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Мероприятия по охране труда	9971742 руб.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600" b="1" i="1" dirty="0">
              <a:solidFill>
                <a:srgbClr val="12123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i="1" dirty="0" smtClean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Активные участники семинаров</a:t>
            </a:r>
            <a:br>
              <a:rPr lang="ru-RU" sz="2600" b="1" i="1" dirty="0" smtClean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по охране труда:</a:t>
            </a:r>
            <a:br>
              <a:rPr lang="ru-RU" sz="2600" b="1" i="1" dirty="0" smtClean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609</a:t>
            </a:r>
            <a:r>
              <a:rPr lang="ru-RU" sz="2600" b="1" i="1" dirty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, 618, 718, 719, </a:t>
            </a:r>
            <a:r>
              <a:rPr lang="ru-RU" sz="2600" b="1" i="1" dirty="0" smtClean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853, </a:t>
            </a:r>
            <a:r>
              <a:rPr lang="ru-RU" sz="2600" b="1" i="1" dirty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854, </a:t>
            </a:r>
            <a:r>
              <a:rPr lang="ru-RU" sz="2600" b="1" i="1" dirty="0" smtClean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1150, 1151, 1194, 1353, </a:t>
            </a:r>
            <a:r>
              <a:rPr lang="ru-RU" sz="2600" b="1" i="1" dirty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1528, </a:t>
            </a:r>
            <a:r>
              <a:rPr lang="ru-RU" sz="2600" b="1" i="1" dirty="0" smtClean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1692</a:t>
            </a:r>
            <a:r>
              <a:rPr lang="ru-RU" sz="2600" b="1" i="1" dirty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i="1" dirty="0" smtClean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1912</a:t>
            </a:r>
            <a:r>
              <a:rPr lang="ru-RU" sz="2600" b="1" i="1" dirty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i="1" dirty="0" smtClean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2045, </a:t>
            </a:r>
            <a:r>
              <a:rPr lang="ru-RU" sz="2600" b="1" i="1" dirty="0" err="1" smtClean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ЗДТДиМ</a:t>
            </a:r>
            <a:endParaRPr lang="ru-RU" sz="2600" b="1" i="1" dirty="0" smtClean="0">
              <a:solidFill>
                <a:srgbClr val="12123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>
              <a:solidFill>
                <a:srgbClr val="12123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70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CECB-80C2-4032-9AC5-95E13ECB27E3}" type="slidenum">
              <a:rPr lang="ru-RU" smtClean="0"/>
              <a:t>14</a:t>
            </a:fld>
            <a:endParaRPr lang="ru-RU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-1" y="25460"/>
            <a:ext cx="9143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800" b="1" i="1" dirty="0">
                <a:solidFill>
                  <a:srgbClr val="12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труда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764704"/>
            <a:ext cx="86409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12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по охране труда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12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(высокие показатели)</a:t>
            </a:r>
          </a:p>
          <a:p>
            <a:pPr algn="r"/>
            <a:r>
              <a:rPr lang="ru-RU" sz="2800" b="1" i="1" dirty="0" smtClean="0">
                <a:solidFill>
                  <a:srgbClr val="12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609, 719, 842, 854, 1692, 1150, 1194, 1353, 1557, 1912, 2045, </a:t>
            </a:r>
            <a:r>
              <a:rPr lang="ru-RU" sz="2800" b="1" i="1" dirty="0" err="1" smtClean="0">
                <a:solidFill>
                  <a:srgbClr val="12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ЗДТДиМ</a:t>
            </a:r>
            <a:endParaRPr lang="ru-RU" sz="2800" b="1" i="1" dirty="0" smtClean="0">
              <a:solidFill>
                <a:srgbClr val="1212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12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 </a:t>
            </a:r>
            <a:r>
              <a:rPr lang="ru-RU" sz="2800" b="1" i="1" dirty="0">
                <a:solidFill>
                  <a:srgbClr val="12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мероприятия по ОТ на одного работника </a:t>
            </a:r>
            <a:r>
              <a:rPr lang="ru-RU" sz="2800" b="1" i="1" dirty="0" smtClean="0">
                <a:solidFill>
                  <a:srgbClr val="12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год составил   </a:t>
            </a:r>
            <a:r>
              <a:rPr lang="ru-RU" sz="2800" b="1" i="1" dirty="0">
                <a:solidFill>
                  <a:srgbClr val="12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20137 руб</a:t>
            </a:r>
            <a:r>
              <a:rPr lang="ru-RU" sz="2800" b="1" i="1" dirty="0" smtClean="0">
                <a:solidFill>
                  <a:srgbClr val="12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12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средств Фонда социального страхования</a:t>
            </a:r>
          </a:p>
          <a:p>
            <a:endParaRPr lang="ru-RU" sz="2800" b="1" i="1" dirty="0" smtClean="0">
              <a:solidFill>
                <a:srgbClr val="1212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>
                <a:solidFill>
                  <a:srgbClr val="12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Президиума Комитета </a:t>
            </a:r>
            <a:r>
              <a:rPr lang="ru-RU" sz="2800" b="1" i="1" dirty="0" smtClean="0">
                <a:solidFill>
                  <a:srgbClr val="12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МГО Профсоюза</a:t>
            </a:r>
          </a:p>
          <a:p>
            <a:r>
              <a:rPr lang="ru-RU" sz="2800" b="1" i="1" dirty="0" smtClean="0">
                <a:solidFill>
                  <a:srgbClr val="12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Выполнение Соглашения по охране труда </a:t>
            </a:r>
          </a:p>
          <a:p>
            <a:r>
              <a:rPr lang="ru-RU" sz="2800" b="1" i="1" dirty="0">
                <a:solidFill>
                  <a:srgbClr val="12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i="1" dirty="0" smtClean="0">
                <a:solidFill>
                  <a:srgbClr val="12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</a:t>
            </a:r>
            <a:r>
              <a:rPr lang="ru-RU" sz="2800" b="1" i="1" dirty="0">
                <a:solidFill>
                  <a:srgbClr val="12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 № </a:t>
            </a:r>
            <a:r>
              <a:rPr lang="ru-RU" sz="2800" b="1" i="1" dirty="0" smtClean="0">
                <a:solidFill>
                  <a:srgbClr val="12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  <a:p>
            <a:r>
              <a:rPr lang="ru-RU" sz="2800" b="1" i="1" dirty="0">
                <a:solidFill>
                  <a:srgbClr val="12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i="1" dirty="0" smtClean="0">
                <a:solidFill>
                  <a:srgbClr val="12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одобрен опыт работы</a:t>
            </a:r>
          </a:p>
          <a:p>
            <a:r>
              <a:rPr lang="ru-RU" sz="2800" b="1" i="1" dirty="0">
                <a:solidFill>
                  <a:srgbClr val="12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i="1" dirty="0" smtClean="0">
                <a:solidFill>
                  <a:srgbClr val="12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награждение почетной грамотой МГО</a:t>
            </a:r>
          </a:p>
        </p:txBody>
      </p:sp>
    </p:spTree>
    <p:extLst>
      <p:ext uri="{BB962C8B-B14F-4D97-AF65-F5344CB8AC3E}">
        <p14:creationId xmlns:p14="http://schemas.microsoft.com/office/powerpoint/2010/main" val="373563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CECB-80C2-4032-9AC5-95E13ECB27E3}" type="slidenum">
              <a:rPr lang="ru-RU" smtClean="0"/>
              <a:t>15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90357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Лучший профсоюзный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……………………31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Лучшая методическая разработка профсоюзного урока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Молодые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 - московскому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образованию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Педагогический старт…………………………9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Профорг года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Молодой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лидер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первички</a:t>
            </a: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Лучшая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первичная профсоюзная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организация..1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Лучший уполномоченный по охране труда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6632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800"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b="1" i="1" dirty="0">
                <a:solidFill>
                  <a:srgbClr val="121236"/>
                </a:solidFill>
                <a:ea typeface="+mn-ea"/>
              </a:rPr>
              <a:t>Конкурсы</a:t>
            </a:r>
          </a:p>
        </p:txBody>
      </p:sp>
    </p:spTree>
    <p:extLst>
      <p:ext uri="{BB962C8B-B14F-4D97-AF65-F5344CB8AC3E}">
        <p14:creationId xmlns:p14="http://schemas.microsoft.com/office/powerpoint/2010/main" val="26095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CECB-80C2-4032-9AC5-95E13ECB27E3}" type="slidenum">
              <a:rPr lang="ru-RU" smtClean="0"/>
              <a:t>16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484784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Лучший публичный доклад…………………….3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Лучшее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профсоюзное сообщество  в социальных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сетях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Информационный прорыв…………………….19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Спортивный фестиваль «Знание – сила!»……9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Соревнования по футболу….……………………3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Туристический слет…….……………………….6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Фотоконкурсы……………………………………2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663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800"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b="1" i="1" dirty="0">
                <a:solidFill>
                  <a:srgbClr val="121236"/>
                </a:solidFill>
                <a:ea typeface="+mn-ea"/>
              </a:rPr>
              <a:t>Конкурсы и фестивали</a:t>
            </a:r>
          </a:p>
        </p:txBody>
      </p:sp>
    </p:spTree>
    <p:extLst>
      <p:ext uri="{BB962C8B-B14F-4D97-AF65-F5344CB8AC3E}">
        <p14:creationId xmlns:p14="http://schemas.microsoft.com/office/powerpoint/2010/main" val="182298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01544" y="6381328"/>
            <a:ext cx="2133600" cy="365125"/>
          </a:xfrm>
        </p:spPr>
        <p:txBody>
          <a:bodyPr/>
          <a:lstStyle/>
          <a:p>
            <a:fld id="{380ECECB-80C2-4032-9AC5-95E13ECB27E3}" type="slidenum">
              <a:rPr lang="ru-RU" smtClean="0"/>
              <a:t>17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925" y="57622"/>
            <a:ext cx="91440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800"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b="1" i="1" dirty="0">
                <a:solidFill>
                  <a:srgbClr val="121236"/>
                </a:solidFill>
                <a:ea typeface="+mn-ea"/>
              </a:rPr>
              <a:t>Конкурсы и фестивали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650866"/>
            <a:ext cx="18304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5062" y="1650866"/>
            <a:ext cx="21342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естивали</a:t>
            </a:r>
            <a:endParaRPr lang="ru-RU" sz="3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492896"/>
            <a:ext cx="3456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718, 842, 1194, 1150, 853, 1353 , 1692 ,1739, 2045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17750" y="2723728"/>
            <a:ext cx="35297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618, 853, 1150, 1353</a:t>
            </a:r>
            <a:r>
              <a:rPr lang="ru-RU" altLang="ru-RU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altLang="ru-RU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1557, 1692, 2045</a:t>
            </a:r>
            <a:endParaRPr lang="ru-RU" sz="3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4667652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Положения о конкурсах и фестивалях: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рассылаются в учреждения,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на корпоративную почту председателям профкома</a:t>
            </a:r>
            <a:b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размещаются на сайте ТПО</a:t>
            </a:r>
          </a:p>
        </p:txBody>
      </p:sp>
    </p:spTree>
    <p:extLst>
      <p:ext uri="{BB962C8B-B14F-4D97-AF65-F5344CB8AC3E}">
        <p14:creationId xmlns:p14="http://schemas.microsoft.com/office/powerpoint/2010/main" val="118941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CECB-80C2-4032-9AC5-95E13ECB27E3}" type="slidenum">
              <a:rPr lang="ru-RU" smtClean="0"/>
              <a:t>18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512" y="67147"/>
            <a:ext cx="91440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800"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b="1" i="1" dirty="0">
                <a:solidFill>
                  <a:srgbClr val="121236"/>
                </a:solidFill>
                <a:ea typeface="+mn-ea"/>
              </a:rPr>
              <a:t>Профсоюзные уроки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8533"/>
              </p:ext>
            </p:extLst>
          </p:nvPr>
        </p:nvGraphicFramePr>
        <p:xfrm>
          <a:off x="539552" y="1412776"/>
          <a:ext cx="7488833" cy="4130011"/>
        </p:xfrm>
        <a:graphic>
          <a:graphicData uri="http://schemas.openxmlformats.org/drawingml/2006/table">
            <a:tbl>
              <a:tblPr/>
              <a:tblGrid>
                <a:gridCol w="1666363"/>
                <a:gridCol w="1274278"/>
                <a:gridCol w="1307831"/>
                <a:gridCol w="1728192"/>
                <a:gridCol w="1512169"/>
              </a:tblGrid>
              <a:tr h="2160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</a:t>
                      </a: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год</a:t>
                      </a:r>
                      <a:endParaRPr lang="ru-RU" sz="28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кол-во школ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кол-во уроков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кол-во открытых уроков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Молодые педагоги</a:t>
                      </a:r>
                      <a:endParaRPr lang="ru-RU" sz="28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89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2016-2017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32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89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b="1" kern="120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2017-2018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32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67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-fotki.yandex.ru/get/874316/130751011.3c/0_1dbff2_98061767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8884"/>
            <a:ext cx="2853003" cy="213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CECB-80C2-4032-9AC5-95E13ECB27E3}" type="slidenum">
              <a:rPr lang="ru-RU" smtClean="0"/>
              <a:t>19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2012329" y="44624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800"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b="1" i="1" dirty="0">
                <a:solidFill>
                  <a:srgbClr val="121236"/>
                </a:solidFill>
                <a:ea typeface="+mn-ea"/>
              </a:rPr>
              <a:t>Профсоюзные уроки</a:t>
            </a:r>
            <a:br>
              <a:rPr lang="ru-RU" b="1" i="1" dirty="0">
                <a:solidFill>
                  <a:srgbClr val="121236"/>
                </a:solidFill>
                <a:ea typeface="+mn-ea"/>
              </a:rPr>
            </a:br>
            <a:r>
              <a:rPr lang="ru-RU" b="1" i="1" dirty="0">
                <a:solidFill>
                  <a:srgbClr val="121236"/>
                </a:solidFill>
                <a:ea typeface="+mn-ea"/>
              </a:rPr>
              <a:t>(открытые)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346" y="1200397"/>
            <a:ext cx="7756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618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718, 842, 852, 853,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854,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1150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1194, 1353, 1528,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1692,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1739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2045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6512" y="2900124"/>
            <a:ext cx="619268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уроках присутствовали:</a:t>
            </a:r>
          </a:p>
          <a:p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Свиридова Н.А. заместитель председателя МФП</a:t>
            </a:r>
          </a:p>
          <a:p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Смирнова А.Н. главный специалист МГО профсоюза</a:t>
            </a:r>
            <a:b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Михалев Д.М председатель окружного совета МФП </a:t>
            </a:r>
            <a:r>
              <a:rPr lang="ru-RU" sz="2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ЗелАО</a:t>
            </a:r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Председатели профкомов предприятий округа</a:t>
            </a:r>
          </a:p>
          <a:p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Члены совета ветеранов педагогического труда</a:t>
            </a:r>
            <a:b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Сотрудники Пенсионного фонда России</a:t>
            </a:r>
            <a:b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img-fotki.yandex.ru/get/893194/130751011.3c/0_1dbfef_f89b979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41" y="4911721"/>
            <a:ext cx="2420955" cy="181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g-fotki.yandex.ru/get/874316/130751011.3c/0_1dbff1_637bf7bd_or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85392"/>
            <a:ext cx="2853003" cy="213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6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Группа 47"/>
          <p:cNvGrpSpPr/>
          <p:nvPr/>
        </p:nvGrpSpPr>
        <p:grpSpPr>
          <a:xfrm>
            <a:off x="3563888" y="908720"/>
            <a:ext cx="948879" cy="936104"/>
            <a:chOff x="3281395" y="1916832"/>
            <a:chExt cx="804863" cy="762000"/>
          </a:xfrm>
        </p:grpSpPr>
        <p:sp>
          <p:nvSpPr>
            <p:cNvPr id="49" name="Oval 53"/>
            <p:cNvSpPr>
              <a:spLocks noChangeArrowheads="1"/>
            </p:cNvSpPr>
            <p:nvPr/>
          </p:nvSpPr>
          <p:spPr bwMode="gray">
            <a:xfrm>
              <a:off x="3281395" y="2450232"/>
              <a:ext cx="685800" cy="228600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Oval 54"/>
            <p:cNvSpPr>
              <a:spLocks noChangeArrowheads="1"/>
            </p:cNvSpPr>
            <p:nvPr/>
          </p:nvSpPr>
          <p:spPr bwMode="gray">
            <a:xfrm>
              <a:off x="3403633" y="1916832"/>
              <a:ext cx="682625" cy="68262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1" name="Oval 55"/>
            <p:cNvSpPr>
              <a:spLocks noChangeArrowheads="1"/>
            </p:cNvSpPr>
            <p:nvPr/>
          </p:nvSpPr>
          <p:spPr bwMode="gray">
            <a:xfrm>
              <a:off x="3413158" y="1920007"/>
              <a:ext cx="665162" cy="66675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2" name="Oval 56"/>
            <p:cNvSpPr>
              <a:spLocks noChangeArrowheads="1"/>
            </p:cNvSpPr>
            <p:nvPr/>
          </p:nvSpPr>
          <p:spPr bwMode="gray">
            <a:xfrm>
              <a:off x="3419508" y="1926357"/>
              <a:ext cx="633412" cy="62230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3" name="Oval 57"/>
            <p:cNvSpPr>
              <a:spLocks noChangeArrowheads="1"/>
            </p:cNvSpPr>
            <p:nvPr/>
          </p:nvSpPr>
          <p:spPr bwMode="gray">
            <a:xfrm>
              <a:off x="3475468" y="2034063"/>
              <a:ext cx="563563" cy="5032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90875" y="2276872"/>
            <a:ext cx="1584176" cy="1512168"/>
            <a:chOff x="1043608" y="1556792"/>
            <a:chExt cx="1167954" cy="1181472"/>
          </a:xfrm>
        </p:grpSpPr>
        <p:sp>
          <p:nvSpPr>
            <p:cNvPr id="19" name="Oval 47"/>
            <p:cNvSpPr>
              <a:spLocks noChangeArrowheads="1"/>
            </p:cNvSpPr>
            <p:nvPr/>
          </p:nvSpPr>
          <p:spPr bwMode="gray">
            <a:xfrm>
              <a:off x="1043608" y="2204864"/>
              <a:ext cx="914400" cy="533400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1187624" y="1556792"/>
              <a:ext cx="1023938" cy="1023938"/>
              <a:chOff x="2090770" y="2374032"/>
              <a:chExt cx="1023938" cy="1023938"/>
            </a:xfrm>
          </p:grpSpPr>
          <p:sp>
            <p:nvSpPr>
              <p:cNvPr id="21" name="Oval 48"/>
              <p:cNvSpPr>
                <a:spLocks noChangeArrowheads="1"/>
              </p:cNvSpPr>
              <p:nvPr/>
            </p:nvSpPr>
            <p:spPr bwMode="gray">
              <a:xfrm>
                <a:off x="2090770" y="2374032"/>
                <a:ext cx="1023938" cy="10239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2" name="Oval 49"/>
              <p:cNvSpPr>
                <a:spLocks noChangeArrowheads="1"/>
              </p:cNvSpPr>
              <p:nvPr/>
            </p:nvSpPr>
            <p:spPr bwMode="gray">
              <a:xfrm>
                <a:off x="2103470" y="2378795"/>
                <a:ext cx="1000125" cy="100012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" name="Oval 50"/>
              <p:cNvSpPr>
                <a:spLocks noChangeArrowheads="1"/>
              </p:cNvSpPr>
              <p:nvPr/>
            </p:nvSpPr>
            <p:spPr bwMode="gray">
              <a:xfrm>
                <a:off x="2114583" y="2389907"/>
                <a:ext cx="950912" cy="93345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" name="Oval 51"/>
              <p:cNvSpPr>
                <a:spLocks noChangeArrowheads="1"/>
              </p:cNvSpPr>
              <p:nvPr/>
            </p:nvSpPr>
            <p:spPr bwMode="gray">
              <a:xfrm>
                <a:off x="2168558" y="2415307"/>
                <a:ext cx="847725" cy="7572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</p:grpSp>
      </p:grp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0" y="44624"/>
            <a:ext cx="9143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800" b="1" i="1" dirty="0">
                <a:solidFill>
                  <a:srgbClr val="121236"/>
                </a:solidFill>
              </a:rPr>
              <a:t>ТЕРРИТОРИАЛЬНАЯ ПРОФСОЮЗНАЯ ОРГАНИЗАЦИЯ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532" y="4725144"/>
            <a:ext cx="7146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членов профсоюза	</a:t>
            </a:r>
            <a:r>
              <a:rPr lang="ru-RU" sz="2400" b="1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2843 чел.</a:t>
            </a:r>
          </a:p>
        </p:txBody>
      </p:sp>
      <p:sp>
        <p:nvSpPr>
          <p:cNvPr id="7" name="Овал 6"/>
          <p:cNvSpPr/>
          <p:nvPr/>
        </p:nvSpPr>
        <p:spPr>
          <a:xfrm>
            <a:off x="7776356" y="911181"/>
            <a:ext cx="1188132" cy="1188132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739844" y="2397916"/>
            <a:ext cx="1188132" cy="1188132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721842" y="3964994"/>
            <a:ext cx="1224136" cy="122413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740352" y="5389185"/>
            <a:ext cx="1224136" cy="122413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65033" y="2632036"/>
            <a:ext cx="135869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200" b="1" i="1" dirty="0" smtClean="0">
                <a:solidFill>
                  <a:srgbClr val="760000"/>
                </a:solidFill>
              </a:rPr>
              <a:t> </a:t>
            </a:r>
            <a:r>
              <a:rPr lang="ru-RU" altLang="ru-RU" sz="2200" b="1" i="1" dirty="0" smtClean="0">
                <a:solidFill>
                  <a:srgbClr val="000058"/>
                </a:solidFill>
              </a:rPr>
              <a:t>ШКОЛЫ</a:t>
            </a:r>
          </a:p>
          <a:p>
            <a:pPr algn="ctr"/>
            <a:r>
              <a:rPr lang="ru-RU" altLang="ru-RU" sz="2800" b="1" i="1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ru-RU" altLang="ru-RU" sz="2800" b="1" i="1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4703" y="4077072"/>
            <a:ext cx="7141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 работающих     	 - 4952 чел. </a:t>
            </a:r>
            <a:endParaRPr lang="ru-RU" sz="2400" b="1" i="1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819672" y="1106721"/>
            <a:ext cx="69309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200" b="1" i="1" dirty="0" smtClean="0">
                <a:solidFill>
                  <a:srgbClr val="760000"/>
                </a:solidFill>
              </a:rPr>
              <a:t> 20</a:t>
            </a:r>
            <a:endParaRPr lang="ru-RU" altLang="ru-RU" sz="2800" b="1" i="1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5333146"/>
            <a:ext cx="7146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неработающих членов профсоюза	</a:t>
            </a:r>
            <a:r>
              <a:rPr lang="ru-RU" sz="2400" b="1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- </a:t>
            </a:r>
            <a:r>
              <a:rPr lang="ru-RU" sz="2400" b="1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552 чел.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3275856" y="2276872"/>
            <a:ext cx="1584176" cy="1512168"/>
            <a:chOff x="1043608" y="1556792"/>
            <a:chExt cx="1167954" cy="1181472"/>
          </a:xfrm>
        </p:grpSpPr>
        <p:sp>
          <p:nvSpPr>
            <p:cNvPr id="33" name="Oval 47"/>
            <p:cNvSpPr>
              <a:spLocks noChangeArrowheads="1"/>
            </p:cNvSpPr>
            <p:nvPr/>
          </p:nvSpPr>
          <p:spPr bwMode="gray">
            <a:xfrm>
              <a:off x="1043608" y="2204864"/>
              <a:ext cx="914400" cy="533400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1187624" y="1556792"/>
              <a:ext cx="1023938" cy="1023938"/>
              <a:chOff x="2090770" y="2374032"/>
              <a:chExt cx="1023938" cy="1023938"/>
            </a:xfrm>
          </p:grpSpPr>
          <p:sp>
            <p:nvSpPr>
              <p:cNvPr id="35" name="Oval 48"/>
              <p:cNvSpPr>
                <a:spLocks noChangeArrowheads="1"/>
              </p:cNvSpPr>
              <p:nvPr/>
            </p:nvSpPr>
            <p:spPr bwMode="gray">
              <a:xfrm>
                <a:off x="2090770" y="2374032"/>
                <a:ext cx="1023938" cy="10239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6" name="Oval 49"/>
              <p:cNvSpPr>
                <a:spLocks noChangeArrowheads="1"/>
              </p:cNvSpPr>
              <p:nvPr/>
            </p:nvSpPr>
            <p:spPr bwMode="gray">
              <a:xfrm>
                <a:off x="2103470" y="2378795"/>
                <a:ext cx="1000125" cy="100012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7" name="Oval 50"/>
              <p:cNvSpPr>
                <a:spLocks noChangeArrowheads="1"/>
              </p:cNvSpPr>
              <p:nvPr/>
            </p:nvSpPr>
            <p:spPr bwMode="gray">
              <a:xfrm>
                <a:off x="2114583" y="2389907"/>
                <a:ext cx="950912" cy="93345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51"/>
              <p:cNvSpPr>
                <a:spLocks noChangeArrowheads="1"/>
              </p:cNvSpPr>
              <p:nvPr/>
            </p:nvSpPr>
            <p:spPr bwMode="gray">
              <a:xfrm>
                <a:off x="2168558" y="2415307"/>
                <a:ext cx="847725" cy="7572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</p:grpSp>
      </p:grp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3450014" y="2564904"/>
            <a:ext cx="135869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200" b="1" i="1" dirty="0" smtClean="0">
                <a:solidFill>
                  <a:srgbClr val="760000"/>
                </a:solidFill>
              </a:rPr>
              <a:t> </a:t>
            </a:r>
            <a:r>
              <a:rPr lang="ru-RU" altLang="ru-RU" sz="2200" b="1" i="1" dirty="0" err="1">
                <a:solidFill>
                  <a:srgbClr val="000058"/>
                </a:solidFill>
              </a:rPr>
              <a:t>ЗДТДиМ</a:t>
            </a:r>
            <a:endParaRPr lang="ru-RU" altLang="ru-RU" sz="2200" b="1" i="1" dirty="0">
              <a:solidFill>
                <a:srgbClr val="000058"/>
              </a:solidFill>
            </a:endParaRPr>
          </a:p>
          <a:p>
            <a:pPr algn="ctr"/>
            <a:r>
              <a:rPr lang="ru-RU" altLang="ru-RU" sz="2800" b="1" i="1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altLang="ru-RU" sz="2800" b="1" dirty="0">
              <a:solidFill>
                <a:srgbClr val="000058"/>
              </a:solidFill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5652120" y="2204864"/>
            <a:ext cx="1584176" cy="1512168"/>
            <a:chOff x="1043608" y="1556792"/>
            <a:chExt cx="1167954" cy="1181472"/>
          </a:xfrm>
        </p:grpSpPr>
        <p:sp>
          <p:nvSpPr>
            <p:cNvPr id="41" name="Oval 47"/>
            <p:cNvSpPr>
              <a:spLocks noChangeArrowheads="1"/>
            </p:cNvSpPr>
            <p:nvPr/>
          </p:nvSpPr>
          <p:spPr bwMode="gray">
            <a:xfrm>
              <a:off x="1043608" y="2204864"/>
              <a:ext cx="914400" cy="533400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/>
          </p:nvGrpSpPr>
          <p:grpSpPr>
            <a:xfrm>
              <a:off x="1187624" y="1556792"/>
              <a:ext cx="1023938" cy="1023938"/>
              <a:chOff x="2090770" y="2374032"/>
              <a:chExt cx="1023938" cy="1023938"/>
            </a:xfrm>
          </p:grpSpPr>
          <p:sp>
            <p:nvSpPr>
              <p:cNvPr id="43" name="Oval 48"/>
              <p:cNvSpPr>
                <a:spLocks noChangeArrowheads="1"/>
              </p:cNvSpPr>
              <p:nvPr/>
            </p:nvSpPr>
            <p:spPr bwMode="gray">
              <a:xfrm>
                <a:off x="2090770" y="2374032"/>
                <a:ext cx="1023938" cy="10239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4" name="Oval 49"/>
              <p:cNvSpPr>
                <a:spLocks noChangeArrowheads="1"/>
              </p:cNvSpPr>
              <p:nvPr/>
            </p:nvSpPr>
            <p:spPr bwMode="gray">
              <a:xfrm>
                <a:off x="2103470" y="2378795"/>
                <a:ext cx="1000125" cy="100012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5" name="Oval 50"/>
              <p:cNvSpPr>
                <a:spLocks noChangeArrowheads="1"/>
              </p:cNvSpPr>
              <p:nvPr/>
            </p:nvSpPr>
            <p:spPr bwMode="gray">
              <a:xfrm>
                <a:off x="2114583" y="2389907"/>
                <a:ext cx="950912" cy="93345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6" name="Oval 51"/>
              <p:cNvSpPr>
                <a:spLocks noChangeArrowheads="1"/>
              </p:cNvSpPr>
              <p:nvPr/>
            </p:nvSpPr>
            <p:spPr bwMode="gray">
              <a:xfrm>
                <a:off x="2168558" y="2415307"/>
                <a:ext cx="847725" cy="7572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</p:grpSp>
      </p:grp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5724128" y="2372687"/>
            <a:ext cx="15841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200" b="1" i="1" dirty="0" smtClean="0">
                <a:solidFill>
                  <a:srgbClr val="760000"/>
                </a:solidFill>
              </a:rPr>
              <a:t> </a:t>
            </a:r>
            <a:r>
              <a:rPr lang="ru-RU" altLang="ru-RU" sz="2200" b="1" i="1" dirty="0" err="1" smtClean="0">
                <a:solidFill>
                  <a:srgbClr val="000058"/>
                </a:solidFill>
              </a:rPr>
              <a:t>Нерабо</a:t>
            </a:r>
            <a:r>
              <a:rPr lang="en-US" altLang="ru-RU" sz="2200" b="1" i="1" dirty="0" smtClean="0">
                <a:solidFill>
                  <a:srgbClr val="000058"/>
                </a:solidFill>
              </a:rPr>
              <a:t>-</a:t>
            </a:r>
            <a:br>
              <a:rPr lang="en-US" altLang="ru-RU" sz="2200" b="1" i="1" dirty="0" smtClean="0">
                <a:solidFill>
                  <a:srgbClr val="000058"/>
                </a:solidFill>
              </a:rPr>
            </a:br>
            <a:r>
              <a:rPr lang="ru-RU" altLang="ru-RU" sz="2200" b="1" i="1" dirty="0" smtClean="0">
                <a:solidFill>
                  <a:srgbClr val="000058"/>
                </a:solidFill>
              </a:rPr>
              <a:t>тающие</a:t>
            </a:r>
            <a:endParaRPr lang="ru-RU" altLang="ru-RU" sz="2200" b="1" i="1" dirty="0">
              <a:solidFill>
                <a:srgbClr val="000058"/>
              </a:solidFill>
            </a:endParaRPr>
          </a:p>
          <a:p>
            <a:pPr algn="ctr"/>
            <a:r>
              <a:rPr lang="ru-RU" altLang="ru-RU" sz="2800" b="1" i="1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altLang="ru-RU" sz="2800" b="1" dirty="0">
              <a:solidFill>
                <a:srgbClr val="000058"/>
              </a:solidFill>
            </a:endParaRPr>
          </a:p>
        </p:txBody>
      </p:sp>
      <p:sp>
        <p:nvSpPr>
          <p:cNvPr id="2" name="Стрелка углом вверх 1"/>
          <p:cNvSpPr/>
          <p:nvPr/>
        </p:nvSpPr>
        <p:spPr>
          <a:xfrm rot="10800000">
            <a:off x="1211006" y="1250734"/>
            <a:ext cx="2292488" cy="882119"/>
          </a:xfrm>
          <a:prstGeom prst="bentUpArrow">
            <a:avLst>
              <a:gd name="adj1" fmla="val 31731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углом вверх 56"/>
          <p:cNvSpPr/>
          <p:nvPr/>
        </p:nvSpPr>
        <p:spPr>
          <a:xfrm rot="10800000" flipH="1">
            <a:off x="4691054" y="1233567"/>
            <a:ext cx="2057313" cy="865746"/>
          </a:xfrm>
          <a:prstGeom prst="bentUpArrow">
            <a:avLst>
              <a:gd name="adj1" fmla="val 31731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3944613" y="1844824"/>
            <a:ext cx="411363" cy="4523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320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CECB-80C2-4032-9AC5-95E13ECB27E3}" type="slidenum">
              <a:rPr lang="ru-RU" smtClean="0"/>
              <a:t>20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677" y="11663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800"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b="1" i="1" dirty="0">
                <a:solidFill>
                  <a:srgbClr val="121236"/>
                </a:solidFill>
                <a:ea typeface="+mn-ea"/>
              </a:rPr>
              <a:t>Педагогический старт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1412776"/>
            <a:ext cx="754064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Молодые педагоги:</a:t>
            </a:r>
          </a:p>
          <a:p>
            <a:pPr lvl="1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 до 30 лет</a:t>
            </a:r>
          </a:p>
          <a:p>
            <a:pPr lvl="1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 работы не более 3 лет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участия: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проблемная статья, очерк, репортаж, рассказ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524401"/>
              </p:ext>
            </p:extLst>
          </p:nvPr>
        </p:nvGraphicFramePr>
        <p:xfrm>
          <a:off x="899592" y="3861048"/>
          <a:ext cx="6840760" cy="2707705"/>
        </p:xfrm>
        <a:graphic>
          <a:graphicData uri="http://schemas.openxmlformats.org/drawingml/2006/table">
            <a:tbl>
              <a:tblPr/>
              <a:tblGrid>
                <a:gridCol w="2643021"/>
                <a:gridCol w="2021134"/>
                <a:gridCol w="2176605"/>
              </a:tblGrid>
              <a:tr h="16246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</a:t>
                      </a:r>
                      <a:r>
                        <a:rPr lang="ru-RU" sz="32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год</a:t>
                      </a:r>
                      <a:endParaRPr lang="ru-RU" sz="32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кол-во школ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кол-во </a:t>
                      </a:r>
                      <a:r>
                        <a:rPr lang="ru-RU" sz="32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участников</a:t>
                      </a:r>
                      <a:endParaRPr lang="ru-RU" sz="32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2016-2017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ru-RU" sz="32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ru-RU" sz="32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b="1" kern="120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2017-2018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ru-RU" sz="32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lang="ru-RU" sz="32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8" name="Picture 4" descr="http://mgoprof.ru/images/design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9" y="116632"/>
            <a:ext cx="1077256" cy="128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madk.mskobr.ru/images/0332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528" y="1556792"/>
            <a:ext cx="2572096" cy="8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36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CECB-80C2-4032-9AC5-95E13ECB27E3}" type="slidenum">
              <a:rPr lang="ru-RU" smtClean="0"/>
              <a:t>21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11663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800"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b="1" i="1" dirty="0">
                <a:solidFill>
                  <a:srgbClr val="121236"/>
                </a:solidFill>
                <a:ea typeface="+mn-ea"/>
              </a:rPr>
              <a:t>Педагогический старт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12776"/>
            <a:ext cx="8712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2016-2017 </a:t>
            </a:r>
          </a:p>
          <a:p>
            <a:pPr font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один участник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618, 718, 1150, 1194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1353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1557. </a:t>
            </a:r>
          </a:p>
          <a:p>
            <a:pPr algn="ctr" font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Победителей нет.</a:t>
            </a:r>
          </a:p>
          <a:p>
            <a:pPr font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2017-2018</a:t>
            </a:r>
          </a:p>
          <a:p>
            <a:pPr font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 участник 718, 842, 1194, 1692</a:t>
            </a:r>
          </a:p>
          <a:p>
            <a:pPr font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 участника 1150</a:t>
            </a:r>
          </a:p>
          <a:p>
            <a:pPr font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 участника 853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88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CECB-80C2-4032-9AC5-95E13ECB27E3}" type="slidenum">
              <a:rPr lang="ru-RU" smtClean="0"/>
              <a:t>22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67147"/>
            <a:ext cx="91440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800"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b="1" i="1" dirty="0">
                <a:solidFill>
                  <a:srgbClr val="121236"/>
                </a:solidFill>
                <a:ea typeface="+mn-ea"/>
              </a:rPr>
              <a:t>Педагогический старт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5378" y="1412776"/>
            <a:ext cx="79150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Лауреат конкурса творческих работ 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Педстарт</a:t>
            </a:r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2017»: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Масленикова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Анна Анатольевна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учитель английского языка школы №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1150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ctr"/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Призер </a:t>
            </a:r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конкурса творческих работ</a:t>
            </a:r>
            <a:b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Педстарт</a:t>
            </a:r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2017»: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ctr"/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Дмитриева Ксения Валентиновна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педагог-психолог школы №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853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03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302" y="1124744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Конкурс «Лучшая первичная профсоюзная организация»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CECB-80C2-4032-9AC5-95E13ECB27E3}" type="slidenum">
              <a:rPr lang="ru-RU" smtClean="0"/>
              <a:t>23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2636912"/>
            <a:ext cx="8064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ГБОУ </a:t>
            </a:r>
            <a:r>
              <a:rPr lang="ru-RU" sz="2800" b="1" i="1" dirty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ru-RU" sz="2800" b="1" i="1" dirty="0" smtClean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1739</a:t>
            </a:r>
          </a:p>
          <a:p>
            <a:endParaRPr lang="ru-RU" sz="1200" b="1" i="1" dirty="0" smtClean="0">
              <a:solidFill>
                <a:srgbClr val="12123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Номинации:</a:t>
            </a:r>
            <a:endParaRPr lang="ru-RU" sz="2800" b="1" i="1" dirty="0">
              <a:solidFill>
                <a:srgbClr val="12123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делопроизводство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i="1" dirty="0" smtClean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рофсоюзное собрание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800" b="1" i="1" dirty="0" smtClean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елевые программы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800" b="1" i="1" dirty="0">
              <a:solidFill>
                <a:srgbClr val="121236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i="1" dirty="0" smtClean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Участие в финале конкурса</a:t>
            </a:r>
          </a:p>
          <a:p>
            <a:pPr algn="r"/>
            <a:r>
              <a:rPr lang="ru-RU" sz="2800" b="1" i="1" dirty="0" smtClean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Награждение </a:t>
            </a:r>
            <a:r>
              <a:rPr lang="ru-RU" sz="2800" b="1" i="1" dirty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i="1" dirty="0" smtClean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очетной грамотой МГО</a:t>
            </a:r>
            <a:endParaRPr lang="ru-RU" sz="2800" b="1" i="1" dirty="0">
              <a:solidFill>
                <a:srgbClr val="12123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12123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46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Конкурсы</a:t>
            </a:r>
          </a:p>
        </p:txBody>
      </p:sp>
    </p:spTree>
    <p:extLst>
      <p:ext uri="{BB962C8B-B14F-4D97-AF65-F5344CB8AC3E}">
        <p14:creationId xmlns:p14="http://schemas.microsoft.com/office/powerpoint/2010/main" val="341555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95536" y="116632"/>
            <a:ext cx="849694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altLang="ru-RU" sz="2800" b="1" i="1" dirty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СПОРТИВНЫЙ ФЕСТИВАЛЬ</a:t>
            </a:r>
          </a:p>
          <a:p>
            <a:pPr lvl="1" algn="ctr"/>
            <a:r>
              <a:rPr lang="ru-RU" alt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Знание – сила!» </a:t>
            </a:r>
            <a:endParaRPr lang="ru-RU" altLang="ru-RU" sz="4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 сентября, крытый комплекс ЦСКА</a:t>
            </a:r>
            <a:b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Перетягивание каната 			(6 чел.)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Эстафета «Веселые старты» 		(5 чел.)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Выполнение нормативов ГТО 		(12 чел.)</a:t>
            </a:r>
          </a:p>
          <a:p>
            <a:pPr marL="342900" indent="-342900">
              <a:buFont typeface="Arial" pitchFamily="34" charset="0"/>
              <a:buChar char="•"/>
            </a:pPr>
            <a:endParaRPr lang="ru-RU" alt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2900" indent="-342900">
              <a:buFont typeface="Arial" pitchFamily="34" charset="0"/>
              <a:buChar char="•"/>
            </a:pPr>
            <a:endParaRPr lang="ru-RU" alt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CECB-80C2-4032-9AC5-95E13ECB27E3}" type="slidenum">
              <a:rPr lang="ru-RU" smtClean="0"/>
              <a:t>24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7"/>
            <a:ext cx="198743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73017"/>
            <a:ext cx="295381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94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CECB-80C2-4032-9AC5-95E13ECB27E3}" type="slidenum">
              <a:rPr lang="ru-RU" smtClean="0"/>
              <a:t>25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7894" y="188640"/>
            <a:ext cx="660648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i="1" dirty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Участники:</a:t>
            </a:r>
          </a:p>
          <a:p>
            <a:pPr algn="ctr"/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1 участнику</a:t>
            </a:r>
          </a:p>
          <a:p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853	</a:t>
            </a:r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Шепелева</a:t>
            </a:r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Г.Ю.</a:t>
            </a:r>
            <a:endParaRPr lang="ru-RU" alt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1557	</a:t>
            </a:r>
            <a:r>
              <a:rPr lang="ru-RU" alt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Тропеев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К.А.</a:t>
            </a:r>
          </a:p>
          <a:p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1739	Ломов А.А.</a:t>
            </a:r>
          </a:p>
          <a:p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2045	</a:t>
            </a:r>
            <a:r>
              <a:rPr lang="ru-RU" alt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Огонькова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М.А</a:t>
            </a:r>
            <a:endParaRPr lang="ru-RU" alt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2 участника</a:t>
            </a:r>
          </a:p>
          <a:p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1692	Васильев Р.В.</a:t>
            </a:r>
          </a:p>
          <a:p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Васильев В.В.</a:t>
            </a:r>
          </a:p>
          <a:p>
            <a:endParaRPr lang="ru-RU" alt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3 участника</a:t>
            </a:r>
          </a:p>
          <a:p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1150 	Аникин А.А.</a:t>
            </a:r>
          </a:p>
          <a:p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Мачнева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Н.Н.</a:t>
            </a:r>
          </a:p>
          <a:p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Соколов А.Н.</a:t>
            </a:r>
          </a:p>
          <a:p>
            <a:pPr algn="r"/>
            <a:endParaRPr lang="ru-RU" alt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493" y="620688"/>
            <a:ext cx="4674492" cy="358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21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446" y="2852936"/>
            <a:ext cx="8992553" cy="1368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Сборная Зеленограда стала обладателем Кубка Департамента образования города  Москвы по футболу среди команд межрайонных советов директоров школ.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CECB-80C2-4032-9AC5-95E13ECB27E3}" type="slidenum">
              <a:rPr lang="ru-RU" smtClean="0"/>
              <a:t>26</a:t>
            </a:fld>
            <a:endParaRPr lang="ru-RU"/>
          </a:p>
        </p:txBody>
      </p:sp>
      <p:pic>
        <p:nvPicPr>
          <p:cNvPr id="1026" name="Picture 2" descr="http://mgoprof.ru/userfiles/images/bWXSGWnJHX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43"/>
            <a:ext cx="3995936" cy="266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goprof.ru/userfiles/images/CSmMBvf9rF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4712"/>
            <a:ext cx="4067944" cy="271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70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0" y="116632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 i="1" dirty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ОБРАЗОВАТЕЛЬНЫЕ ОРГАНИЗАЦИИ ОКРУГА </a:t>
            </a:r>
          </a:p>
          <a:p>
            <a:pPr algn="ctr"/>
            <a:r>
              <a:rPr lang="ru-RU" altLang="ru-RU" sz="2800" b="1" i="1" dirty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В РЕЙТИНГЕ ЛУЧШИХ ШКОЛ</a:t>
            </a:r>
          </a:p>
        </p:txBody>
      </p:sp>
      <p:sp>
        <p:nvSpPr>
          <p:cNvPr id="36867" name="Rectangle 33"/>
          <p:cNvSpPr>
            <a:spLocks noChangeArrowheads="1"/>
          </p:cNvSpPr>
          <p:nvPr/>
        </p:nvSpPr>
        <p:spPr bwMode="auto">
          <a:xfrm>
            <a:off x="250825" y="2349500"/>
            <a:ext cx="3708400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0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московских школ, показавших высокие образовательные результаты</a:t>
            </a:r>
            <a:endParaRPr lang="ru-RU" altLang="ru-RU" sz="20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1" name="Oval 40"/>
          <p:cNvSpPr>
            <a:spLocks noChangeArrowheads="1"/>
          </p:cNvSpPr>
          <p:nvPr/>
        </p:nvSpPr>
        <p:spPr bwMode="auto">
          <a:xfrm>
            <a:off x="1402927" y="3517900"/>
            <a:ext cx="1585168" cy="1585913"/>
          </a:xfrm>
          <a:prstGeom prst="ellipse">
            <a:avLst/>
          </a:prstGeom>
          <a:solidFill>
            <a:srgbClr val="868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36872" name="Text Box 41"/>
          <p:cNvSpPr txBox="1">
            <a:spLocks noChangeArrowheads="1"/>
          </p:cNvSpPr>
          <p:nvPr/>
        </p:nvSpPr>
        <p:spPr bwMode="auto">
          <a:xfrm>
            <a:off x="1547811" y="3963413"/>
            <a:ext cx="129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6875" name="Rectangle 45"/>
          <p:cNvSpPr>
            <a:spLocks noChangeArrowheads="1"/>
          </p:cNvSpPr>
          <p:nvPr/>
        </p:nvSpPr>
        <p:spPr bwMode="auto">
          <a:xfrm>
            <a:off x="4140200" y="2349500"/>
            <a:ext cx="3708400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0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</a:t>
            </a:r>
            <a:br>
              <a:rPr lang="ru-RU" altLang="ru-RU" sz="20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лучших школ России</a:t>
            </a:r>
          </a:p>
        </p:txBody>
      </p:sp>
      <p:pic>
        <p:nvPicPr>
          <p:cNvPr id="36877" name="Picture 2" descr="C:\Users\goltsman_ay\Desktop\MMMM\Выборка по школам и детсадам\Выборка по школам и детсадам\School_ТОП-500_sign_2014_250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4025" y="1531938"/>
            <a:ext cx="8620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8" name="Рисунок 2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504505"/>
            <a:ext cx="1800200" cy="85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6" name="Text Box 52"/>
          <p:cNvSpPr txBox="1">
            <a:spLocks noChangeArrowheads="1"/>
          </p:cNvSpPr>
          <p:nvPr/>
        </p:nvSpPr>
        <p:spPr bwMode="auto">
          <a:xfrm>
            <a:off x="250824" y="5270500"/>
            <a:ext cx="38893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№№ </a:t>
            </a:r>
            <a:r>
              <a:rPr lang="ru-RU" altLang="ru-RU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1557, 1528, 853, 1194, 1353, 1151, 618</a:t>
            </a:r>
            <a:r>
              <a:rPr lang="ru-RU" altLang="ru-RU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2045</a:t>
            </a:r>
          </a:p>
          <a:p>
            <a:pPr algn="ctr" eaLnBrk="1" hangingPunct="1"/>
            <a:r>
              <a:rPr lang="ru-RU" altLang="ru-RU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№50</a:t>
            </a:r>
            <a:endParaRPr lang="ru-RU" altLang="ru-RU" sz="24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8" name="Text Box 52"/>
          <p:cNvSpPr txBox="1">
            <a:spLocks noChangeArrowheads="1"/>
          </p:cNvSpPr>
          <p:nvPr/>
        </p:nvSpPr>
        <p:spPr bwMode="auto">
          <a:xfrm>
            <a:off x="4999285" y="5280000"/>
            <a:ext cx="252045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№№ 1557, 618,</a:t>
            </a:r>
          </a:p>
          <a:p>
            <a:pPr algn="ctr" eaLnBrk="1" hangingPunct="1"/>
            <a:r>
              <a:rPr lang="ru-RU" altLang="ru-RU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853, 1194</a:t>
            </a:r>
          </a:p>
        </p:txBody>
      </p:sp>
      <p:sp>
        <p:nvSpPr>
          <p:cNvPr id="26" name="Oval 40"/>
          <p:cNvSpPr>
            <a:spLocks noChangeArrowheads="1"/>
          </p:cNvSpPr>
          <p:nvPr/>
        </p:nvSpPr>
        <p:spPr bwMode="auto">
          <a:xfrm>
            <a:off x="5291088" y="3499271"/>
            <a:ext cx="1585168" cy="1585913"/>
          </a:xfrm>
          <a:prstGeom prst="ellipse">
            <a:avLst/>
          </a:prstGeom>
          <a:solidFill>
            <a:srgbClr val="868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7" name="Text Box 41"/>
          <p:cNvSpPr txBox="1">
            <a:spLocks noChangeArrowheads="1"/>
          </p:cNvSpPr>
          <p:nvPr/>
        </p:nvSpPr>
        <p:spPr bwMode="auto">
          <a:xfrm>
            <a:off x="5435972" y="3944784"/>
            <a:ext cx="129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altLang="ru-RU" sz="3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826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0" y="116632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 i="1" dirty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ОБРАЗОВАТЕЛЬНЫЕ ОРГАНИЗАЦИИ ОКРУГА </a:t>
            </a:r>
          </a:p>
          <a:p>
            <a:pPr algn="ctr"/>
            <a:r>
              <a:rPr lang="ru-RU" altLang="ru-RU" sz="2800" b="1" i="1" dirty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В РЕЙТИНГЕ ЛУЧШИХ ШКОЛ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3608" y="1772816"/>
            <a:ext cx="71287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 Мэра Москвы</a:t>
            </a:r>
          </a:p>
          <a:p>
            <a:endParaRPr lang="ru-RU" sz="3200" dirty="0" smtClean="0"/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 </a:t>
            </a:r>
            <a:r>
              <a:rPr lang="ru-RU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1557, 1528, ПК № 50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 </a:t>
            </a:r>
            <a:r>
              <a:rPr lang="ru-RU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1194, 853</a:t>
            </a:r>
          </a:p>
          <a:p>
            <a:endParaRPr lang="ru-RU" sz="3200" dirty="0" smtClean="0"/>
          </a:p>
          <a:p>
            <a:r>
              <a:rPr lang="ru-RU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 Мэра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создание развивающей среды для обучающихся	</a:t>
            </a:r>
            <a:r>
              <a:rPr lang="ru-RU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618</a:t>
            </a:r>
          </a:p>
        </p:txBody>
      </p:sp>
    </p:spTree>
    <p:extLst>
      <p:ext uri="{BB962C8B-B14F-4D97-AF65-F5344CB8AC3E}">
        <p14:creationId xmlns:p14="http://schemas.microsoft.com/office/powerpoint/2010/main" val="726384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CECB-80C2-4032-9AC5-95E13ECB27E3}" type="slidenum">
              <a:rPr lang="ru-RU" smtClean="0"/>
              <a:t>29</a:t>
            </a:fld>
            <a:endParaRPr lang="ru-RU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-1" y="44624"/>
            <a:ext cx="9143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800" b="1" i="1" dirty="0">
                <a:solidFill>
                  <a:srgbClr val="121236"/>
                </a:solidFill>
              </a:rPr>
              <a:t>Рейтинг 2017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293245"/>
              </p:ext>
            </p:extLst>
          </p:nvPr>
        </p:nvGraphicFramePr>
        <p:xfrm>
          <a:off x="1115616" y="1052738"/>
          <a:ext cx="6768752" cy="3592830"/>
        </p:xfrm>
        <a:graphic>
          <a:graphicData uri="http://schemas.openxmlformats.org/drawingml/2006/table">
            <a:tbl>
              <a:tblPr/>
              <a:tblGrid>
                <a:gridCol w="3473028"/>
                <a:gridCol w="3295724"/>
              </a:tblGrid>
              <a:tr h="10801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Первичная профсоюзная организация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баллов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kern="120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1150</a:t>
                      </a:r>
                      <a:endParaRPr lang="ru-RU" sz="3200" b="1" kern="1200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kern="120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1557</a:t>
                      </a:r>
                      <a:endParaRPr lang="ru-RU" sz="3200" b="1" kern="1200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kern="120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1739</a:t>
                      </a:r>
                      <a:endParaRPr lang="ru-RU" sz="3200" b="1" kern="1200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kern="120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1194</a:t>
                      </a:r>
                      <a:endParaRPr lang="ru-RU" sz="3200" b="1" kern="1200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kern="120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1353</a:t>
                      </a:r>
                      <a:endParaRPr lang="ru-RU" sz="3200" b="1" kern="1200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23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0" y="446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121236"/>
                </a:solidFill>
              </a:rPr>
              <a:t>Профсоюзное членство по округу 	</a:t>
            </a:r>
            <a:r>
              <a:rPr lang="ru-RU" sz="2400" b="1" i="1" dirty="0" smtClean="0">
                <a:solidFill>
                  <a:srgbClr val="680000"/>
                </a:solidFill>
              </a:rPr>
              <a:t>	</a:t>
            </a:r>
            <a:endParaRPr lang="ru-RU" sz="2400" b="1" i="1" dirty="0">
              <a:solidFill>
                <a:srgbClr val="68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5180999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dirty="0" smtClean="0">
              <a:solidFill>
                <a:srgbClr val="680000"/>
              </a:solidFill>
            </a:endParaRPr>
          </a:p>
          <a:p>
            <a:r>
              <a:rPr lang="ru-RU" sz="2400" b="1" i="1" dirty="0" smtClean="0">
                <a:solidFill>
                  <a:srgbClr val="680000"/>
                </a:solidFill>
              </a:rPr>
              <a:t>Менее 50 %</a:t>
            </a:r>
            <a:r>
              <a:rPr lang="ru-RU" sz="2400" b="1" i="1" dirty="0">
                <a:solidFill>
                  <a:srgbClr val="680000"/>
                </a:solidFill>
              </a:rPr>
              <a:t> </a:t>
            </a:r>
            <a:r>
              <a:rPr lang="ru-RU" sz="2400" b="1" i="1" dirty="0" smtClean="0">
                <a:solidFill>
                  <a:srgbClr val="680000"/>
                </a:solidFill>
              </a:rPr>
              <a:t/>
            </a:r>
            <a:br>
              <a:rPr lang="ru-RU" sz="2400" b="1" i="1" dirty="0" smtClean="0">
                <a:solidFill>
                  <a:srgbClr val="680000"/>
                </a:solidFill>
              </a:rPr>
            </a:br>
            <a:r>
              <a:rPr lang="ru-RU" sz="2400" b="1" i="1" dirty="0" smtClean="0">
                <a:solidFill>
                  <a:srgbClr val="680000"/>
                </a:solidFill>
              </a:rPr>
              <a:t>- 4 организации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1412776"/>
            <a:ext cx="1168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680000"/>
                </a:solidFill>
              </a:rPr>
              <a:t>57,4 %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050957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003E"/>
                </a:solidFill>
              </a:rPr>
              <a:t>	Выше окружного			Ниже окружного</a:t>
            </a:r>
          </a:p>
          <a:p>
            <a:r>
              <a:rPr lang="ru-RU" sz="2800" b="1" i="1" dirty="0">
                <a:solidFill>
                  <a:srgbClr val="00003E"/>
                </a:solidFill>
              </a:rPr>
              <a:t>	 </a:t>
            </a:r>
            <a:r>
              <a:rPr lang="ru-RU" sz="2800" b="1" i="1" dirty="0" smtClean="0">
                <a:solidFill>
                  <a:srgbClr val="00003E"/>
                </a:solidFill>
              </a:rPr>
              <a:t> 11 организаций			 </a:t>
            </a:r>
            <a:r>
              <a:rPr lang="ru-RU" sz="2800" b="1" i="1" dirty="0">
                <a:solidFill>
                  <a:srgbClr val="00003E"/>
                </a:solidFill>
              </a:rPr>
              <a:t>8</a:t>
            </a:r>
            <a:r>
              <a:rPr lang="ru-RU" sz="2800" b="1" i="1" dirty="0" smtClean="0">
                <a:solidFill>
                  <a:srgbClr val="00003E"/>
                </a:solidFill>
              </a:rPr>
              <a:t> организаций</a:t>
            </a:r>
            <a:endParaRPr lang="ru-RU" sz="2800" b="1" i="1" dirty="0">
              <a:solidFill>
                <a:srgbClr val="00003E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2890070">
            <a:off x="5003497" y="2295865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8368046">
            <a:off x="2491061" y="2289253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5904148" y="4381505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412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/>
          <p:cNvSpPr/>
          <p:nvPr/>
        </p:nvSpPr>
        <p:spPr>
          <a:xfrm>
            <a:off x="5616116" y="2564904"/>
            <a:ext cx="1332148" cy="1080120"/>
          </a:xfrm>
          <a:prstGeom prst="ellipse">
            <a:avLst/>
          </a:prstGeom>
          <a:solidFill>
            <a:srgbClr val="868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4" name="Овал 13"/>
          <p:cNvSpPr/>
          <p:nvPr/>
        </p:nvSpPr>
        <p:spPr>
          <a:xfrm>
            <a:off x="5616116" y="1287104"/>
            <a:ext cx="1296144" cy="1044116"/>
          </a:xfrm>
          <a:prstGeom prst="ellipse">
            <a:avLst/>
          </a:prstGeom>
          <a:solidFill>
            <a:srgbClr val="868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155575" y="54028"/>
            <a:ext cx="76683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800" b="1" i="1" dirty="0">
                <a:solidFill>
                  <a:srgbClr val="121236"/>
                </a:solidFill>
              </a:rPr>
              <a:t>ПОВЫШЕНИЕ КВАЛИФИКАЦИИ</a:t>
            </a:r>
            <a:br>
              <a:rPr lang="ru-RU" altLang="ru-RU" sz="2800" b="1" i="1" dirty="0">
                <a:solidFill>
                  <a:srgbClr val="121236"/>
                </a:solidFill>
              </a:rPr>
            </a:br>
            <a:r>
              <a:rPr lang="ru-RU" altLang="ru-RU" sz="2800" b="1" i="1" dirty="0">
                <a:solidFill>
                  <a:srgbClr val="121236"/>
                </a:solidFill>
              </a:rPr>
              <a:t>ПЕДАГОГИЧЕСКИХ РАБОТНИКОВ</a:t>
            </a:r>
          </a:p>
        </p:txBody>
      </p:sp>
      <p:sp>
        <p:nvSpPr>
          <p:cNvPr id="15" name="Rectangle 45"/>
          <p:cNvSpPr>
            <a:spLocks noChangeArrowheads="1"/>
          </p:cNvSpPr>
          <p:nvPr/>
        </p:nvSpPr>
        <p:spPr bwMode="auto">
          <a:xfrm>
            <a:off x="251520" y="1449462"/>
            <a:ext cx="6732748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 b="1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педагогических </a:t>
            </a:r>
            <a:br>
              <a:rPr lang="ru-RU" altLang="ru-RU" sz="2400" b="1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endParaRPr lang="ru-RU" altLang="ru-RU" sz="2400" b="1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45"/>
          <p:cNvSpPr>
            <a:spLocks noChangeArrowheads="1"/>
          </p:cNvSpPr>
          <p:nvPr/>
        </p:nvSpPr>
        <p:spPr bwMode="auto">
          <a:xfrm>
            <a:off x="323528" y="2888939"/>
            <a:ext cx="6732748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altLang="ru-RU" sz="2400" b="1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Повысили  квалификацию </a:t>
            </a:r>
            <a:br>
              <a:rPr lang="ru-RU" altLang="ru-RU" sz="2400" b="1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 rot="16200000">
            <a:off x="4698051" y="1593101"/>
            <a:ext cx="360040" cy="468126"/>
          </a:xfrm>
          <a:prstGeom prst="downArrow">
            <a:avLst>
              <a:gd name="adj1" fmla="val 50000"/>
              <a:gd name="adj2" fmla="val 36691"/>
            </a:avLst>
          </a:prstGeom>
          <a:gradFill rotWithShape="1">
            <a:gsLst>
              <a:gs pos="0">
                <a:srgbClr val="000066"/>
              </a:gs>
              <a:gs pos="50000">
                <a:srgbClr val="FFFFFF"/>
              </a:gs>
              <a:gs pos="100000">
                <a:srgbClr val="000066"/>
              </a:gs>
            </a:gsLst>
            <a:lin ang="0" scaled="1"/>
          </a:gradFill>
          <a:ln w="12700">
            <a:solidFill>
              <a:srgbClr val="000066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 rot="16200000">
            <a:off x="4806063" y="2870900"/>
            <a:ext cx="360040" cy="468126"/>
          </a:xfrm>
          <a:prstGeom prst="downArrow">
            <a:avLst>
              <a:gd name="adj1" fmla="val 50000"/>
              <a:gd name="adj2" fmla="val 36691"/>
            </a:avLst>
          </a:prstGeom>
          <a:gradFill rotWithShape="1">
            <a:gsLst>
              <a:gs pos="0">
                <a:srgbClr val="000066"/>
              </a:gs>
              <a:gs pos="50000">
                <a:srgbClr val="FFFFFF"/>
              </a:gs>
              <a:gs pos="100000">
                <a:srgbClr val="000066"/>
              </a:gs>
            </a:gsLst>
            <a:lin ang="0" scaled="1"/>
          </a:gradFill>
          <a:ln w="12700">
            <a:solidFill>
              <a:srgbClr val="000066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5472100" y="1592337"/>
            <a:ext cx="172878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000" b="1" dirty="0" smtClean="0">
                <a:solidFill>
                  <a:srgbClr val="00003E"/>
                </a:solidFill>
              </a:rPr>
              <a:t>3442 чел.</a:t>
            </a:r>
            <a:endParaRPr lang="ru-RU" altLang="ru-RU" sz="2000" b="1" dirty="0">
              <a:solidFill>
                <a:srgbClr val="00003E"/>
              </a:solidFill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472100" y="2884874"/>
            <a:ext cx="172878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000" b="1" dirty="0" smtClean="0">
                <a:solidFill>
                  <a:srgbClr val="00003E"/>
                </a:solidFill>
              </a:rPr>
              <a:t>1386 чел.</a:t>
            </a:r>
            <a:endParaRPr lang="ru-RU" altLang="ru-RU" sz="2000" b="1" dirty="0">
              <a:solidFill>
                <a:srgbClr val="00003E"/>
              </a:solidFill>
            </a:endParaRPr>
          </a:p>
        </p:txBody>
      </p:sp>
      <p:sp>
        <p:nvSpPr>
          <p:cNvPr id="122882" name="AutoShape 2" descr="https://e.mail.ru/cgi-bin/getattach?file=%d0%bc%d0%be%d0%bb%d0%be%d0%b4%d0%b5%d0%b6%d1%8c%20%d0%bd%d0%b0%20%d0%b4%d0%b5%d0%bc%d0%be%d0%bd%d1%81%d1%82%d1%80%d0%b0%d1%86%d0%b8%d0%b8.jpg&amp;id=14537126760000000849;0;1&amp;mode=attachment&amp;&amp;x-email=popova%40lyceum1557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" name="Рисунок 26" descr="молодеж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434622"/>
            <a:ext cx="1527214" cy="1116124"/>
          </a:xfrm>
          <a:prstGeom prst="rect">
            <a:avLst/>
          </a:prstGeom>
        </p:spPr>
      </p:pic>
      <p:pic>
        <p:nvPicPr>
          <p:cNvPr id="30" name="Рисунок 29" descr="профсоюзный уро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8499" y="5013362"/>
            <a:ext cx="1635501" cy="1079748"/>
          </a:xfrm>
          <a:prstGeom prst="rect">
            <a:avLst/>
          </a:prstGeom>
        </p:spPr>
      </p:pic>
      <p:pic>
        <p:nvPicPr>
          <p:cNvPr id="31" name="Рисунок 30" descr="для видео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88324" y="3433314"/>
            <a:ext cx="1655676" cy="1241756"/>
          </a:xfrm>
          <a:prstGeom prst="rect">
            <a:avLst/>
          </a:prstGeom>
        </p:spPr>
      </p:pic>
      <p:pic>
        <p:nvPicPr>
          <p:cNvPr id="32" name="Рисунок 31" descr="проф урок 2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18419" y="1980084"/>
            <a:ext cx="1625581" cy="1080120"/>
          </a:xfrm>
          <a:prstGeom prst="rect">
            <a:avLst/>
          </a:prstGeom>
        </p:spPr>
      </p:pic>
      <p:pic>
        <p:nvPicPr>
          <p:cNvPr id="33" name="Рисунок 32" descr="проф урок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16116" y="5553236"/>
            <a:ext cx="1682382" cy="1125935"/>
          </a:xfrm>
          <a:prstGeom prst="rect">
            <a:avLst/>
          </a:prstGeom>
        </p:spPr>
      </p:pic>
      <p:pic>
        <p:nvPicPr>
          <p:cNvPr id="34" name="Рисунок 33" descr="молодежь семинар в Анапе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87924" y="5568988"/>
            <a:ext cx="1527035" cy="1097556"/>
          </a:xfrm>
          <a:prstGeom prst="rect">
            <a:avLst/>
          </a:prstGeom>
        </p:spPr>
      </p:pic>
      <p:pic>
        <p:nvPicPr>
          <p:cNvPr id="35" name="Рисунок 34" descr="0_9cf4c_f30cf4c3_X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15716" y="5589240"/>
            <a:ext cx="1599812" cy="1065875"/>
          </a:xfrm>
          <a:prstGeom prst="rect">
            <a:avLst/>
          </a:prstGeom>
        </p:spPr>
      </p:pic>
      <p:pic>
        <p:nvPicPr>
          <p:cNvPr id="36" name="Рисунок 35" descr="25_105_195f122098a4f242f94827319f2b7d3f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5516" y="5625244"/>
            <a:ext cx="1631432" cy="1044116"/>
          </a:xfrm>
          <a:prstGeom prst="rect">
            <a:avLst/>
          </a:prstGeom>
        </p:spPr>
      </p:pic>
      <p:sp>
        <p:nvSpPr>
          <p:cNvPr id="22" name="Rectangle 45"/>
          <p:cNvSpPr>
            <a:spLocks noChangeArrowheads="1"/>
          </p:cNvSpPr>
          <p:nvPr/>
        </p:nvSpPr>
        <p:spPr bwMode="auto">
          <a:xfrm>
            <a:off x="323528" y="4185766"/>
            <a:ext cx="6732748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altLang="ru-RU" sz="2400" b="1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председатели </a:t>
            </a:r>
            <a:r>
              <a:rPr lang="ru-RU" altLang="ru-RU" sz="2400" b="1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профкома прошли обучение</a:t>
            </a:r>
            <a:br>
              <a:rPr lang="ru-RU" altLang="ru-RU" sz="2400" b="1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финансовой грамотности</a:t>
            </a:r>
            <a:endParaRPr lang="ru-RU" altLang="ru-RU" sz="2400" b="1" i="1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571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467544" y="2362291"/>
            <a:ext cx="68047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высшую </a:t>
            </a:r>
            <a:br>
              <a:rPr lang="ru-RU" sz="24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квалификационную</a:t>
            </a:r>
            <a:br>
              <a:rPr lang="ru-RU" sz="24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категорию 			 	  406</a:t>
            </a:r>
            <a:endParaRPr lang="ru-RU" sz="2400" b="1" i="1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149" name="Text Box 11"/>
          <p:cNvSpPr txBox="1">
            <a:spLocks noChangeArrowheads="1"/>
          </p:cNvSpPr>
          <p:nvPr/>
        </p:nvSpPr>
        <p:spPr bwMode="auto">
          <a:xfrm>
            <a:off x="467544" y="3705652"/>
            <a:ext cx="66247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первую </a:t>
            </a:r>
            <a:br>
              <a:rPr lang="ru-RU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квалификационную</a:t>
            </a:r>
            <a:br>
              <a:rPr lang="ru-RU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категорию 				 352</a:t>
            </a:r>
          </a:p>
        </p:txBody>
      </p:sp>
      <p:sp>
        <p:nvSpPr>
          <p:cNvPr id="91150" name="Text Box 11"/>
          <p:cNvSpPr txBox="1">
            <a:spLocks noChangeArrowheads="1"/>
          </p:cNvSpPr>
          <p:nvPr/>
        </p:nvSpPr>
        <p:spPr bwMode="auto">
          <a:xfrm>
            <a:off x="467532" y="5157192"/>
            <a:ext cx="6300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соответствие </a:t>
            </a:r>
            <a:br>
              <a:rPr lang="ru-RU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занимаемой должности		</a:t>
            </a:r>
            <a:r>
              <a:rPr lang="ru-RU" sz="24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207</a:t>
            </a:r>
            <a:endParaRPr lang="ru-RU" sz="2400" b="1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0" y="44624"/>
            <a:ext cx="91439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800" b="1" i="1" dirty="0">
                <a:solidFill>
                  <a:srgbClr val="12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</a:t>
            </a:r>
            <a:br>
              <a:rPr lang="ru-RU" altLang="ru-RU" sz="2800" b="1" i="1" dirty="0">
                <a:solidFill>
                  <a:srgbClr val="12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i="1" dirty="0">
                <a:solidFill>
                  <a:srgbClr val="12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23528" y="1664804"/>
            <a:ext cx="30963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АТТЕСТОВАНО:</a:t>
            </a:r>
            <a:endParaRPr lang="ru-RU" altLang="ru-RU" sz="2400" i="1" dirty="0">
              <a:solidFill>
                <a:srgbClr val="6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0_9cf4c_f30cf4c3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3" y="3501009"/>
            <a:ext cx="2270781" cy="15129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2" y="1636656"/>
            <a:ext cx="2168501" cy="14512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2" y="5157192"/>
            <a:ext cx="2257833" cy="151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6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CECB-80C2-4032-9AC5-95E13ECB27E3}" type="slidenum">
              <a:rPr lang="ru-RU" smtClean="0"/>
              <a:t>32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44624"/>
            <a:ext cx="91440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800"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lvl="1" algn="ctr"/>
            <a:r>
              <a:rPr lang="ru-RU" sz="2800" b="1" i="1" dirty="0">
                <a:solidFill>
                  <a:srgbClr val="12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23528" y="388888"/>
            <a:ext cx="8568952" cy="5056336"/>
            <a:chOff x="589533" y="836712"/>
            <a:chExt cx="7512496" cy="5056336"/>
          </a:xfrm>
        </p:grpSpPr>
        <p:graphicFrame>
          <p:nvGraphicFramePr>
            <p:cNvPr id="4" name="Схема 3"/>
            <p:cNvGraphicFramePr/>
            <p:nvPr>
              <p:extLst>
                <p:ext uri="{D42A27DB-BD31-4B8C-83A1-F6EECF244321}">
                  <p14:modId xmlns:p14="http://schemas.microsoft.com/office/powerpoint/2010/main" val="1604483293"/>
                </p:ext>
              </p:extLst>
            </p:nvPr>
          </p:nvGraphicFramePr>
          <p:xfrm>
            <a:off x="589533" y="836712"/>
            <a:ext cx="7512496" cy="50563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2050" name="Picture 2" descr="http://mgoprof.ru/userfiles/images/Profzashit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2162" y="1583309"/>
              <a:ext cx="2228957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Прямоугольник 5"/>
          <p:cNvSpPr/>
          <p:nvPr/>
        </p:nvSpPr>
        <p:spPr>
          <a:xfrm>
            <a:off x="664469" y="5445224"/>
            <a:ext cx="671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ano-profzaschita.ru/seminar/125</a:t>
            </a:r>
            <a:endParaRPr lang="ru-RU" dirty="0" smtClean="0"/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(ПРОФЗАЩИТА-КУРСЫ ПОВЫШЕНИЯ КВАЛИФИКАЦИИ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CECB-80C2-4032-9AC5-95E13ECB27E3}" type="slidenum">
              <a:rPr lang="ru-RU" smtClean="0"/>
              <a:t>33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5536" y="1196752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ctr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Учебно-исследовательский центр Московской Федерации профсоюзов   	</a:t>
            </a:r>
            <a:r>
              <a:rPr lang="ru-RU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2045</a:t>
            </a:r>
            <a:r>
              <a:rPr lang="ru-RU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853, </a:t>
            </a:r>
            <a:r>
              <a:rPr lang="ru-RU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1150</a:t>
            </a:r>
          </a:p>
          <a:p>
            <a:pPr indent="-457200" algn="ctr" fontAlgn="ctr">
              <a:buFont typeface="Arial" panose="020B0604020202020204" pitchFamily="34" charset="0"/>
              <a:buChar char="•"/>
            </a:pPr>
            <a:endParaRPr lang="ru-RU" sz="32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 ЦПП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Профзащита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руководители образовательных </a:t>
            </a:r>
            <a:r>
              <a:rPr lang="ru-RU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Центральные профсоюзные курсы (ст. Правда) </a:t>
            </a:r>
            <a:r>
              <a:rPr lang="ru-RU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 педагоги школ 609, 853, 1912, 842, 1557, 718, 852, 2045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4624"/>
            <a:ext cx="91440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800"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lvl="1" algn="ctr"/>
            <a:r>
              <a:rPr lang="ru-RU" sz="2800" b="1" i="1" dirty="0">
                <a:solidFill>
                  <a:srgbClr val="12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396975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39601520"/>
              </p:ext>
            </p:extLst>
          </p:nvPr>
        </p:nvGraphicFramePr>
        <p:xfrm>
          <a:off x="3047998" y="131889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Овал 29"/>
          <p:cNvSpPr/>
          <p:nvPr/>
        </p:nvSpPr>
        <p:spPr>
          <a:xfrm>
            <a:off x="1151620" y="2060848"/>
            <a:ext cx="1548172" cy="115212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151620" y="3753036"/>
            <a:ext cx="1548172" cy="1188132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79512" y="380478"/>
            <a:ext cx="1377627" cy="1248322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07504" y="5502423"/>
            <a:ext cx="1548172" cy="1238945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7308304" y="299760"/>
            <a:ext cx="1512168" cy="121673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-1" y="44624"/>
            <a:ext cx="9143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800" b="1" i="1" dirty="0">
                <a:solidFill>
                  <a:srgbClr val="12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 педагоги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7704" y="5715253"/>
            <a:ext cx="72362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Создание Совета в организации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Взаимодействие с </a:t>
            </a:r>
            <a:r>
              <a:rPr lang="ru-RU" sz="2800" b="1" i="1" dirty="0" smtClean="0">
                <a:solidFill>
                  <a:srgbClr val="121236"/>
                </a:solidFill>
                <a:latin typeface="Times New Roman" pitchFamily="18" charset="0"/>
                <a:cs typeface="Times New Roman" pitchFamily="18" charset="0"/>
              </a:rPr>
              <a:t>окружным Советом</a:t>
            </a:r>
            <a:endParaRPr lang="ru-RU" sz="2800" b="1" i="1" dirty="0">
              <a:solidFill>
                <a:srgbClr val="12123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995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98376" y="692696"/>
            <a:ext cx="7258024" cy="29275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 b="1" i="1" dirty="0">
                <a:solidFill>
                  <a:srgbClr val="121236"/>
                </a:solidFill>
              </a:rPr>
              <a:t>22 декабря </a:t>
            </a:r>
            <a:r>
              <a:rPr lang="ru-RU" altLang="ru-RU" sz="2400" b="1" i="1" dirty="0" smtClean="0">
                <a:solidFill>
                  <a:srgbClr val="121236"/>
                </a:solidFill>
              </a:rPr>
              <a:t>2017г. </a:t>
            </a:r>
            <a:r>
              <a:rPr lang="ru-RU" altLang="ru-RU" sz="2400" b="1" i="1" dirty="0">
                <a:solidFill>
                  <a:srgbClr val="121236"/>
                </a:solidFill>
              </a:rPr>
              <a:t>отчетно-выборная конференция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 b="1" i="1" dirty="0">
                <a:solidFill>
                  <a:srgbClr val="121236"/>
                </a:solidFill>
              </a:rPr>
              <a:t>Председатель- </a:t>
            </a:r>
            <a:r>
              <a:rPr lang="ru-RU" altLang="ru-RU" sz="2400" b="1" i="1" dirty="0">
                <a:solidFill>
                  <a:srgbClr val="C00000"/>
                </a:solidFill>
              </a:rPr>
              <a:t>Кузнецов Игорь Николаевич (1194)</a:t>
            </a:r>
          </a:p>
          <a:p>
            <a:pPr eaLnBrk="1" hangingPunct="1"/>
            <a:endParaRPr lang="ru-RU" altLang="ru-RU" sz="2400" b="1" i="1" dirty="0" smtClean="0">
              <a:solidFill>
                <a:srgbClr val="121236"/>
              </a:solidFill>
            </a:endParaRPr>
          </a:p>
          <a:p>
            <a:pPr eaLnBrk="1" hangingPunct="1"/>
            <a:r>
              <a:rPr lang="ru-RU" altLang="ru-RU" sz="2200" b="1" i="1" dirty="0" smtClean="0">
                <a:solidFill>
                  <a:srgbClr val="12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совместной работы: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200" b="1" i="1" dirty="0" smtClean="0">
                <a:solidFill>
                  <a:srgbClr val="12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встречи с молодыми специалистами в начале учебного года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200" b="1" i="1" dirty="0" smtClean="0">
                <a:solidFill>
                  <a:srgbClr val="12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мастер-классов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ru-RU" altLang="ru-RU" sz="2200" b="1" i="1" dirty="0" smtClean="0">
                <a:solidFill>
                  <a:srgbClr val="12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 года – молодым педагогам»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ru-RU" altLang="ru-RU" sz="2200" b="1" i="1" dirty="0" smtClean="0">
                <a:solidFill>
                  <a:srgbClr val="12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«молодые - молодым»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ru-RU" altLang="ru-RU" sz="2200" b="1" i="1" dirty="0" smtClean="0">
                <a:solidFill>
                  <a:srgbClr val="12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«Обладатели гранта Мэра Москвы – молодым педагогам»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200" b="1" i="1" dirty="0" smtClean="0">
                <a:solidFill>
                  <a:srgbClr val="12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 Грамотой Префекта ко Дню учителя в номинации «Надежда»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200" b="1" i="1" dirty="0" smtClean="0">
                <a:solidFill>
                  <a:srgbClr val="12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000" dirty="0">
              <a:solidFill>
                <a:srgbClr val="640000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416316" y="1700808"/>
            <a:ext cx="1548172" cy="115212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365528" y="3218727"/>
            <a:ext cx="1548172" cy="1188132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536448" y="5385157"/>
            <a:ext cx="1377627" cy="1248322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454395" y="5333626"/>
            <a:ext cx="1548172" cy="1238945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7416316" y="4792945"/>
            <a:ext cx="1512168" cy="121673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-1" y="44624"/>
            <a:ext cx="9143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800" b="1" i="1" dirty="0">
                <a:solidFill>
                  <a:srgbClr val="12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 педагоги</a:t>
            </a:r>
          </a:p>
        </p:txBody>
      </p:sp>
    </p:spTree>
    <p:extLst>
      <p:ext uri="{BB962C8B-B14F-4D97-AF65-F5344CB8AC3E}">
        <p14:creationId xmlns:p14="http://schemas.microsoft.com/office/powerpoint/2010/main" val="993759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rgbClr val="121236"/>
                </a:solidFill>
                <a:latin typeface="+mn-lt"/>
                <a:ea typeface="+mn-ea"/>
                <a:cs typeface="+mn-cs"/>
              </a:rPr>
              <a:t>Выездной семинар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CECB-80C2-4032-9AC5-95E13ECB27E3}" type="slidenum">
              <a:rPr lang="ru-RU" smtClean="0"/>
              <a:t>36</a:t>
            </a:fld>
            <a:endParaRPr lang="ru-RU"/>
          </a:p>
        </p:txBody>
      </p:sp>
      <p:pic>
        <p:nvPicPr>
          <p:cNvPr id="1026" name="Picture 2" descr="http://mgoprof.ru/photogallery/thumbs/297_490_facf47ec4cdf88a71fca5b85817743b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4" b="10642"/>
          <a:stretch/>
        </p:blipFill>
        <p:spPr bwMode="auto">
          <a:xfrm>
            <a:off x="223292" y="1484784"/>
            <a:ext cx="2476500" cy="16269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8" name="Picture 4" descr="http://mgoprof.ru/photogallery/thumbs/297_490_1140c54ff8f0da7ca70029a03cc1854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2" r="9808"/>
          <a:stretch/>
        </p:blipFill>
        <p:spPr bwMode="auto">
          <a:xfrm>
            <a:off x="6911439" y="980728"/>
            <a:ext cx="1983179" cy="20478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30" name="Picture 6" descr="http://mgoprof.ru/photogallery/thumbs/297_490_dcac342f4003fbba591b1b109a0470d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6" b="18847"/>
          <a:stretch/>
        </p:blipFill>
        <p:spPr bwMode="auto">
          <a:xfrm>
            <a:off x="5940152" y="5177642"/>
            <a:ext cx="2476500" cy="12944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32" name="Picture 8" descr="http://mgoprof.ru/photogallery/thumbs/297_490_4305adc3d3d66fd7e6ed1167e8a3eec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8" b="20274"/>
          <a:stretch/>
        </p:blipFill>
        <p:spPr bwMode="auto">
          <a:xfrm>
            <a:off x="223292" y="5170045"/>
            <a:ext cx="2476500" cy="12112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223292" y="1772816"/>
            <a:ext cx="86713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Июль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Новороссийск,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Абрау-Дюрсо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</a:p>
          <a:p>
            <a:pPr algn="ctr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«Индивидуальная траектория развития молодого педагога»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овышение квалификации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58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568952" cy="5688632"/>
          </a:xfrm>
        </p:spPr>
        <p:txBody>
          <a:bodyPr>
            <a:noAutofit/>
          </a:bodyPr>
          <a:lstStyle/>
          <a:p>
            <a:r>
              <a:rPr lang="ru-RU" sz="22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Совета:</a:t>
            </a:r>
          </a:p>
          <a:p>
            <a:pPr marL="0" indent="0">
              <a:buNone/>
            </a:pPr>
            <a:r>
              <a:rPr lang="en-US" sz="22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200" b="1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изучение социального положения ветеранов , оказание им посильной помощи;</a:t>
            </a:r>
          </a:p>
          <a:p>
            <a:r>
              <a:rPr lang="ru-RU" sz="22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гражданско-патриотическое воспитание подрастающего поколения(посещение школьных музеев, встречи с ветеранами , проведение уроков Мужества, слётов);</a:t>
            </a:r>
          </a:p>
          <a:p>
            <a:r>
              <a:rPr lang="ru-RU" sz="22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-работа с молодыми специалистами;</a:t>
            </a:r>
          </a:p>
          <a:p>
            <a:r>
              <a:rPr lang="ru-RU" sz="22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-культурно-массовая работа;</a:t>
            </a:r>
          </a:p>
          <a:p>
            <a:r>
              <a:rPr lang="ru-RU" sz="22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-организация общественного наблюдения при проведении итоговой аттестации;</a:t>
            </a:r>
          </a:p>
          <a:p>
            <a:r>
              <a:rPr lang="ru-RU" sz="22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-взаимодействие с общественными организациями округа, города;</a:t>
            </a:r>
          </a:p>
          <a:p>
            <a:r>
              <a:rPr lang="ru-RU" sz="22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-взаимодействие с межрайонным советом руководителей образовательных учреждений.</a:t>
            </a:r>
          </a:p>
          <a:p>
            <a:endParaRPr lang="ru-RU" sz="2200" b="1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CECB-80C2-4032-9AC5-95E13ECB27E3}" type="slidenum">
              <a:rPr lang="ru-RU" smtClean="0"/>
              <a:t>37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566936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>
                <a:solidFill>
                  <a:srgbClr val="12123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Ветераны в строю</a:t>
            </a:r>
          </a:p>
        </p:txBody>
      </p:sp>
    </p:spTree>
    <p:extLst>
      <p:ext uri="{BB962C8B-B14F-4D97-AF65-F5344CB8AC3E}">
        <p14:creationId xmlns:p14="http://schemas.microsoft.com/office/powerpoint/2010/main" val="267962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470" y="-243408"/>
            <a:ext cx="8229600" cy="1143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>
                <a:solidFill>
                  <a:srgbClr val="12123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Ветераны в строю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CECB-80C2-4032-9AC5-95E13ECB27E3}" type="slidenum">
              <a:rPr lang="ru-RU" smtClean="0"/>
              <a:t>38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084655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Участников……………….6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Победителей ……………..3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SC066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52" y="1412776"/>
            <a:ext cx="3302496" cy="20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4553" y="4365104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Посещение уроков…………….15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выступления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 с учащимися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SC065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220" y="3738066"/>
            <a:ext cx="3328173" cy="192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1089610"/>
            <a:ext cx="48313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фото-работ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стареют душой ветераны».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7126" y="3709105"/>
            <a:ext cx="3931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Лучший профсоюзный урок</a:t>
            </a:r>
          </a:p>
        </p:txBody>
      </p:sp>
    </p:spTree>
    <p:extLst>
      <p:ext uri="{BB962C8B-B14F-4D97-AF65-F5344CB8AC3E}">
        <p14:creationId xmlns:p14="http://schemas.microsoft.com/office/powerpoint/2010/main" val="310105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CECB-80C2-4032-9AC5-95E13ECB27E3}" type="slidenum">
              <a:rPr lang="ru-RU" smtClean="0"/>
              <a:t>39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5536" y="-27384"/>
            <a:ext cx="8352928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800"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sz="2500" b="1" i="1" dirty="0">
                <a:solidFill>
                  <a:srgbClr val="121236"/>
                </a:solidFill>
                <a:latin typeface="+mn-lt"/>
                <a:ea typeface="+mn-ea"/>
                <a:cs typeface="+mn-cs"/>
              </a:rPr>
              <a:t>Целевые программы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260648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endParaRPr lang="ru-RU" alt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Оздоровление и отдых</a:t>
            </a:r>
          </a:p>
          <a:p>
            <a:pPr marL="342900" indent="-342900">
              <a:buFontTx/>
              <a:buChar char="-"/>
            </a:pPr>
            <a:endParaRPr lang="ru-RU" alt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профсоюзным активом</a:t>
            </a:r>
          </a:p>
          <a:p>
            <a:pPr marL="342900" indent="-342900">
              <a:buFontTx/>
              <a:buChar char="-"/>
            </a:pPr>
            <a:endParaRPr lang="ru-RU" alt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Фонд социальной и благотворительной помощи</a:t>
            </a:r>
          </a:p>
          <a:p>
            <a:pPr marL="342900" indent="-342900">
              <a:buFontTx/>
              <a:buChar char="-"/>
            </a:pPr>
            <a:endParaRPr lang="ru-RU" alt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Новогодние билеты</a:t>
            </a:r>
          </a:p>
          <a:p>
            <a:pPr marL="342900" indent="-342900">
              <a:buFontTx/>
              <a:buChar char="-"/>
            </a:pPr>
            <a:endParaRPr lang="ru-RU" alt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Финансовая поддержка составила 4 594 028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4201924"/>
            <a:ext cx="8352928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800"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sz="2500" b="1" i="1" dirty="0">
                <a:solidFill>
                  <a:srgbClr val="121236"/>
                </a:solidFill>
                <a:latin typeface="+mn-lt"/>
                <a:ea typeface="+mn-ea"/>
                <a:cs typeface="+mn-cs"/>
              </a:rPr>
              <a:t>Новые проекты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536" y="4730368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endParaRPr lang="ru-RU" alt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Навигатор молодого педагога</a:t>
            </a:r>
          </a:p>
          <a:p>
            <a:pPr marL="342900" indent="-342900">
              <a:buFontTx/>
              <a:buChar char="-"/>
            </a:pPr>
            <a:endParaRPr lang="ru-RU" alt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Лучшее сообщество ТПО в социальных сетях</a:t>
            </a:r>
          </a:p>
          <a:p>
            <a:pPr marL="342900" indent="-342900">
              <a:buFontTx/>
              <a:buChar char="-"/>
            </a:pPr>
            <a:endParaRPr lang="ru-RU" alt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68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CECB-80C2-4032-9AC5-95E13ECB27E3}" type="slidenum">
              <a:rPr lang="ru-RU" smtClean="0"/>
              <a:t>4</a:t>
            </a:fld>
            <a:endParaRPr lang="ru-RU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44624"/>
            <a:ext cx="9143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800" b="1" i="1" dirty="0">
                <a:solidFill>
                  <a:srgbClr val="121236"/>
                </a:solidFill>
              </a:rPr>
              <a:t>ТЕРРИТОРИАЛЬНАЯ ПРОФСОЮЗНАЯ ОРГАНИЗАЦИЯ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7523" y="1127646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Увеличение  численности</a:t>
            </a:r>
            <a:br>
              <a:rPr lang="ru-RU" sz="3200" b="1" i="1" dirty="0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						   7 организаций</a:t>
            </a:r>
          </a:p>
          <a:p>
            <a:pPr algn="r"/>
            <a:r>
              <a:rPr lang="ru-RU" sz="3200" b="1" i="1" dirty="0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618, 842, 853, 1150, 1194, 1739, 2045</a:t>
            </a:r>
            <a:endParaRPr lang="ru-RU" sz="3200" b="1" i="1" dirty="0">
              <a:solidFill>
                <a:srgbClr val="6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3132257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Уменьшение </a:t>
            </a:r>
            <a:r>
              <a:rPr lang="ru-RU" sz="3200" b="1" i="1" dirty="0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численности</a:t>
            </a:r>
            <a:br>
              <a:rPr lang="ru-RU" sz="3200" b="1" i="1" dirty="0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						 </a:t>
            </a:r>
            <a:r>
              <a:rPr lang="ru-RU" sz="3200" b="1" i="1" dirty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12 организаций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11102" y="4758243"/>
            <a:ext cx="20690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rgbClr val="680000"/>
                </a:solidFill>
              </a:rPr>
              <a:t>57,4 %</a:t>
            </a:r>
          </a:p>
        </p:txBody>
      </p:sp>
    </p:spTree>
    <p:extLst>
      <p:ext uri="{BB962C8B-B14F-4D97-AF65-F5344CB8AC3E}">
        <p14:creationId xmlns:p14="http://schemas.microsoft.com/office/powerpoint/2010/main" val="28827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948" y="836712"/>
            <a:ext cx="8229600" cy="583264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Сайт ТПО: </a:t>
            </a:r>
            <a:r>
              <a:rPr lang="en-US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Prof.zouo.ru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info.zel@mgoprof.ru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0" lvl="4" indent="0"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profrozel@mail.ru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ru-RU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:	</a:t>
            </a:r>
            <a:r>
              <a:rPr lang="en-US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8-499-734-19-40</a:t>
            </a:r>
            <a:endParaRPr lang="ru-RU" b="1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4" indent="-342900">
              <a:buFont typeface="Arial" pitchFamily="34" charset="0"/>
              <a:buChar char="•"/>
            </a:pPr>
            <a:r>
              <a:rPr lang="ru-RU" sz="32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Страница ППО: </a:t>
            </a:r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ОО </a:t>
            </a:r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(можно 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найти по номеру </a:t>
            </a:r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ОО), </a:t>
            </a:r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дополнительные сведения,  профсоюзная организация</a:t>
            </a:r>
          </a:p>
          <a:p>
            <a:r>
              <a:rPr lang="en-US" sz="32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32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ППО:	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№ОО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@mgoprof.ru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(пример: 606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@mgoprof.ru</a:t>
            </a:r>
            <a:r>
              <a:rPr lang="ru-RU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Сайт МГО: 	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mgoprof.ru</a:t>
            </a:r>
          </a:p>
          <a:p>
            <a:r>
              <a:rPr lang="ru-RU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Сайт АНО </a:t>
            </a:r>
            <a:r>
              <a:rPr lang="ru-RU" b="1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Профзащита</a:t>
            </a:r>
            <a:r>
              <a:rPr lang="ru-RU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ano-profzaschita.ru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/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CECB-80C2-4032-9AC5-95E13ECB27E3}" type="slidenum">
              <a:rPr lang="ru-RU" smtClean="0"/>
              <a:t>40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44624"/>
            <a:ext cx="9108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121236"/>
                </a:solidFill>
              </a:rPr>
              <a:t>Контактная </a:t>
            </a:r>
            <a:r>
              <a:rPr lang="ru-RU" sz="2800" b="1" i="1" dirty="0" smtClean="0">
                <a:solidFill>
                  <a:srgbClr val="121236"/>
                </a:solidFill>
              </a:rPr>
              <a:t>информация</a:t>
            </a:r>
            <a:endParaRPr lang="ru-RU" sz="2800" b="1" i="1" dirty="0">
              <a:solidFill>
                <a:srgbClr val="1212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75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CECB-80C2-4032-9AC5-95E13ECB27E3}" type="slidenum">
              <a:rPr lang="ru-RU" smtClean="0"/>
              <a:t>41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44624"/>
            <a:ext cx="9108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121236"/>
                </a:solidFill>
              </a:rPr>
              <a:t>Контактная </a:t>
            </a:r>
            <a:r>
              <a:rPr lang="ru-RU" sz="2800" b="1" i="1" dirty="0" smtClean="0">
                <a:solidFill>
                  <a:srgbClr val="121236"/>
                </a:solidFill>
              </a:rPr>
              <a:t>информация </a:t>
            </a:r>
            <a:r>
              <a:rPr lang="ru-RU" sz="2800" b="1" dirty="0" smtClean="0">
                <a:solidFill>
                  <a:srgbClr val="121236"/>
                </a:solidFill>
              </a:rPr>
              <a:t>(</a:t>
            </a:r>
            <a:r>
              <a:rPr lang="en-US" sz="28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8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ППО)</a:t>
            </a:r>
            <a:endParaRPr lang="ru-RU" sz="2800" b="1" i="1" dirty="0">
              <a:solidFill>
                <a:srgbClr val="121236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310193"/>
              </p:ext>
            </p:extLst>
          </p:nvPr>
        </p:nvGraphicFramePr>
        <p:xfrm>
          <a:off x="323528" y="711867"/>
          <a:ext cx="8640960" cy="581346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495635"/>
                <a:gridCol w="4145325"/>
              </a:tblGrid>
              <a:tr h="30597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ГБОУ Школа № 609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sng" strike="noStrike" dirty="0">
                          <a:effectLst/>
                          <a:hlinkClick r:id="rId2"/>
                        </a:rPr>
                        <a:t>609@mgoprof.ru</a:t>
                      </a:r>
                      <a:endParaRPr lang="en-US" sz="1800" b="1" i="0" u="sng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597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ГБОУ Школа № 618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sng" strike="noStrike" dirty="0">
                          <a:effectLst/>
                          <a:hlinkClick r:id="rId3"/>
                        </a:rPr>
                        <a:t>618@mgoprof.ru</a:t>
                      </a:r>
                      <a:endParaRPr lang="en-US" sz="1800" b="1" i="0" u="sng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597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ГБОУ Школа № 718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sng" strike="noStrike">
                          <a:effectLst/>
                          <a:hlinkClick r:id="rId4"/>
                        </a:rPr>
                        <a:t>718@mgoprof.ru</a:t>
                      </a:r>
                      <a:endParaRPr lang="en-US" sz="1800" b="1" i="0" u="sng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597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ГБОУ Школа № 719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sng" strike="noStrike" dirty="0">
                          <a:effectLst/>
                          <a:hlinkClick r:id="rId5"/>
                        </a:rPr>
                        <a:t>719@mgoprof.ru</a:t>
                      </a:r>
                      <a:endParaRPr lang="en-US" sz="1800" b="1" i="0" u="sng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597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ГБОУ "Школа № 842"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sng" strike="noStrike">
                          <a:effectLst/>
                          <a:hlinkClick r:id="rId6"/>
                        </a:rPr>
                        <a:t>842@mgoprof.ru</a:t>
                      </a:r>
                      <a:endParaRPr lang="en-US" sz="1800" b="1" i="0" u="sng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597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ГБОУ Школа № 852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sng" strike="noStrike">
                          <a:effectLst/>
                          <a:hlinkClick r:id="rId7"/>
                        </a:rPr>
                        <a:t>852@mgoprof.ru</a:t>
                      </a:r>
                      <a:endParaRPr lang="en-US" sz="1800" b="1" i="0" u="sng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597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ГБОУ Школа № 853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sng" strike="noStrike" dirty="0">
                          <a:effectLst/>
                          <a:hlinkClick r:id="rId8"/>
                        </a:rPr>
                        <a:t>853@mgoprof.ru</a:t>
                      </a:r>
                      <a:endParaRPr lang="en-US" sz="1800" b="1" i="0" u="sng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597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ГБОУ Школа № 854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sng" strike="noStrike">
                          <a:effectLst/>
                          <a:hlinkClick r:id="rId9"/>
                        </a:rPr>
                        <a:t>854@mgoprof.ru</a:t>
                      </a:r>
                      <a:endParaRPr lang="en-US" sz="1800" b="1" i="0" u="sng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597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ГБОУ Школа № 1150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sng" strike="noStrike">
                          <a:effectLst/>
                          <a:hlinkClick r:id="rId10"/>
                        </a:rPr>
                        <a:t>1150@mgoprof.ru</a:t>
                      </a:r>
                      <a:endParaRPr lang="en-US" sz="1800" b="1" i="0" u="sng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597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ГБОУ Школа № 1151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sng" strike="noStrike">
                          <a:effectLst/>
                          <a:hlinkClick r:id="rId11"/>
                        </a:rPr>
                        <a:t>1151@mgoprof.ru</a:t>
                      </a:r>
                      <a:endParaRPr lang="en-US" sz="1800" b="1" i="0" u="sng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597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</a:rPr>
                        <a:t>ГБОУ Школа № 1194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sng" strike="noStrike">
                          <a:effectLst/>
                          <a:hlinkClick r:id="rId12"/>
                        </a:rPr>
                        <a:t>1194@mgoprof.ru</a:t>
                      </a:r>
                      <a:endParaRPr lang="en-US" sz="1800" b="1" i="0" u="sng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597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ГБОУ Школа № 1353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sng" strike="noStrike">
                          <a:effectLst/>
                          <a:hlinkClick r:id="rId13"/>
                        </a:rPr>
                        <a:t>1353@mgoprof.ru</a:t>
                      </a:r>
                      <a:endParaRPr lang="en-US" sz="1800" b="1" i="0" u="sng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597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ГБОУ Школа № 1528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sng" strike="noStrike">
                          <a:effectLst/>
                          <a:hlinkClick r:id="rId14"/>
                        </a:rPr>
                        <a:t>1528@mgoprof.ru</a:t>
                      </a:r>
                      <a:endParaRPr lang="en-US" sz="1800" b="1" i="0" u="sng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597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ГБОУ Школа № 1557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sng" strike="noStrike">
                          <a:effectLst/>
                          <a:hlinkClick r:id="rId15"/>
                        </a:rPr>
                        <a:t>1557@mgoprof.ru</a:t>
                      </a:r>
                      <a:endParaRPr lang="en-US" sz="1800" b="1" i="0" u="sng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597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ГБОУ Школа № 1692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sng" strike="noStrike">
                          <a:effectLst/>
                          <a:hlinkClick r:id="rId16"/>
                        </a:rPr>
                        <a:t>1692@mgoprof.ru</a:t>
                      </a:r>
                      <a:endParaRPr lang="en-US" sz="1800" b="1" i="0" u="sng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597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ГБОУ Школа № 1739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sng" strike="noStrike">
                          <a:effectLst/>
                          <a:hlinkClick r:id="rId17"/>
                        </a:rPr>
                        <a:t>1739@mgoprof.ru</a:t>
                      </a:r>
                      <a:endParaRPr lang="en-US" sz="1800" b="1" i="0" u="sng" strike="noStrike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597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ГБОУ Школа № 1912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sng" strike="noStrike" dirty="0">
                          <a:effectLst/>
                          <a:hlinkClick r:id="rId18"/>
                        </a:rPr>
                        <a:t>1912@mgoprof.ru</a:t>
                      </a:r>
                      <a:endParaRPr lang="en-US" sz="1800" b="1" i="0" u="sng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597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</a:rPr>
                        <a:t>ГБОУ Школа № 2045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sng" strike="noStrike" dirty="0">
                          <a:effectLst/>
                          <a:hlinkClick r:id="rId19"/>
                        </a:rPr>
                        <a:t>2045@mgoprof.ru</a:t>
                      </a:r>
                      <a:endParaRPr lang="en-US" sz="1800" b="1" i="0" u="sng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597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ГБОУДО </a:t>
                      </a:r>
                      <a:r>
                        <a:rPr lang="ru-RU" sz="1800" u="none" strike="noStrike" dirty="0" err="1">
                          <a:effectLst/>
                        </a:rPr>
                        <a:t>ЗДТДиМ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sng" strike="noStrike" dirty="0">
                          <a:effectLst/>
                          <a:hlinkClick r:id="rId20"/>
                        </a:rPr>
                        <a:t>zeldv@mgoprof.ru</a:t>
                      </a:r>
                      <a:endParaRPr lang="en-US" sz="1800" b="1" i="0" u="sng" strike="noStrike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0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CECB-80C2-4032-9AC5-95E13ECB27E3}" type="slidenum">
              <a:rPr lang="ru-RU" smtClean="0"/>
              <a:t>42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496" y="44624"/>
            <a:ext cx="9108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121236"/>
                </a:solidFill>
              </a:rPr>
              <a:t>Задачи на 2018 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751344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созданию условий для эффективного комплексного развития образовательных организаций, профессионального роста педагогов, усиления социальной роли профсоюзной организации в коллективе.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информационно-разъяснительную работу в трудовых коллективах с целью организационного укрепления первичных профсоюзных организаций, развития мотивационной среды профсоюзного членства, обеспечения участия в управлении образовательной организацией.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в распространении лучшего опыта работы педагогов и профсоюзных лидеров в создании окружной ассоциации молодых педагогов, окружных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объединений учителей.</a:t>
            </a:r>
          </a:p>
        </p:txBody>
      </p:sp>
    </p:spTree>
    <p:extLst>
      <p:ext uri="{BB962C8B-B14F-4D97-AF65-F5344CB8AC3E}">
        <p14:creationId xmlns:p14="http://schemas.microsoft.com/office/powerpoint/2010/main" val="399693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0" y="44624"/>
            <a:ext cx="9143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800" b="1" i="1" dirty="0">
                <a:solidFill>
                  <a:srgbClr val="121236"/>
                </a:solidFill>
              </a:rPr>
              <a:t>ТЕРРИТОРИАЛЬНАЯ ПРОФСОЮЗНАЯ ОРГАНИЗАЦИЯ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84022" y="2693912"/>
            <a:ext cx="301191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680000"/>
                </a:solidFill>
              </a:rPr>
              <a:t>Школа № 1150</a:t>
            </a:r>
            <a:endParaRPr lang="ru-RU" sz="2800" b="1" i="1" dirty="0">
              <a:solidFill>
                <a:srgbClr val="680000"/>
              </a:solidFill>
            </a:endParaRPr>
          </a:p>
          <a:p>
            <a:r>
              <a:rPr lang="ru-RU" sz="2800" b="1" i="1" dirty="0" smtClean="0">
                <a:solidFill>
                  <a:srgbClr val="680000"/>
                </a:solidFill>
              </a:rPr>
              <a:t>Школа </a:t>
            </a:r>
            <a:r>
              <a:rPr lang="ru-RU" sz="2800" b="1" i="1" dirty="0">
                <a:solidFill>
                  <a:srgbClr val="680000"/>
                </a:solidFill>
              </a:rPr>
              <a:t>№ </a:t>
            </a:r>
            <a:r>
              <a:rPr lang="ru-RU" sz="2800" b="1" i="1" dirty="0" smtClean="0">
                <a:solidFill>
                  <a:srgbClr val="680000"/>
                </a:solidFill>
              </a:rPr>
              <a:t>1194</a:t>
            </a:r>
            <a:endParaRPr lang="ru-RU" sz="2800" b="1" i="1" dirty="0">
              <a:solidFill>
                <a:srgbClr val="680000"/>
              </a:solidFill>
            </a:endParaRPr>
          </a:p>
          <a:p>
            <a:r>
              <a:rPr lang="ru-RU" sz="2800" b="1" i="1" dirty="0" smtClean="0">
                <a:solidFill>
                  <a:srgbClr val="680000"/>
                </a:solidFill>
              </a:rPr>
              <a:t>Школа </a:t>
            </a:r>
            <a:r>
              <a:rPr lang="ru-RU" sz="2800" b="1" i="1" dirty="0">
                <a:solidFill>
                  <a:srgbClr val="680000"/>
                </a:solidFill>
              </a:rPr>
              <a:t>№ </a:t>
            </a:r>
            <a:r>
              <a:rPr lang="ru-RU" sz="2800" b="1" i="1" dirty="0" smtClean="0">
                <a:solidFill>
                  <a:srgbClr val="680000"/>
                </a:solidFill>
              </a:rPr>
              <a:t>1557 </a:t>
            </a:r>
          </a:p>
          <a:p>
            <a:r>
              <a:rPr lang="ru-RU" sz="2800" b="1" i="1" dirty="0">
                <a:solidFill>
                  <a:srgbClr val="680000"/>
                </a:solidFill>
              </a:rPr>
              <a:t>Школа № 1739		</a:t>
            </a:r>
            <a:r>
              <a:rPr lang="ru-RU" sz="2400" b="1" i="1" dirty="0">
                <a:solidFill>
                  <a:srgbClr val="680000"/>
                </a:solidFill>
              </a:rPr>
              <a:t>	</a:t>
            </a:r>
            <a:r>
              <a:rPr lang="ru-RU" sz="2400" b="1" i="1" dirty="0" smtClean="0">
                <a:solidFill>
                  <a:srgbClr val="680000"/>
                </a:solidFill>
              </a:rPr>
              <a:t> </a:t>
            </a:r>
            <a:endParaRPr lang="ru-RU" sz="2400" b="1" i="1" dirty="0">
              <a:solidFill>
                <a:srgbClr val="680000"/>
              </a:solidFill>
            </a:endParaRPr>
          </a:p>
          <a:p>
            <a:r>
              <a:rPr lang="ru-RU" sz="2400" b="1" i="1" dirty="0" smtClean="0">
                <a:solidFill>
                  <a:srgbClr val="680000"/>
                </a:solidFill>
              </a:rPr>
              <a:t>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85885" y="2693912"/>
            <a:ext cx="261807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680000"/>
                </a:solidFill>
              </a:rPr>
              <a:t>Школа № </a:t>
            </a:r>
            <a:r>
              <a:rPr lang="ru-RU" sz="2800" b="1" i="1" dirty="0" smtClean="0">
                <a:solidFill>
                  <a:srgbClr val="680000"/>
                </a:solidFill>
              </a:rPr>
              <a:t>618</a:t>
            </a:r>
            <a:endParaRPr lang="ru-RU" sz="2800" b="1" i="1" dirty="0">
              <a:solidFill>
                <a:srgbClr val="680000"/>
              </a:solidFill>
            </a:endParaRPr>
          </a:p>
          <a:p>
            <a:r>
              <a:rPr lang="ru-RU" sz="2800" b="1" i="1" dirty="0" smtClean="0">
                <a:solidFill>
                  <a:srgbClr val="680000"/>
                </a:solidFill>
              </a:rPr>
              <a:t>Школа № 1353</a:t>
            </a:r>
          </a:p>
          <a:p>
            <a:r>
              <a:rPr lang="ru-RU" sz="2800" b="1" i="1" dirty="0" err="1" smtClean="0">
                <a:solidFill>
                  <a:srgbClr val="680000"/>
                </a:solidFill>
              </a:rPr>
              <a:t>ЗДТДиМ</a:t>
            </a:r>
            <a:endParaRPr lang="ru-RU" sz="2800" b="1" i="1" dirty="0" smtClean="0">
              <a:solidFill>
                <a:srgbClr val="680000"/>
              </a:solidFill>
            </a:endParaRPr>
          </a:p>
          <a:p>
            <a:r>
              <a:rPr lang="ru-RU" sz="2800" b="1" i="1" dirty="0">
                <a:solidFill>
                  <a:srgbClr val="680000"/>
                </a:solidFill>
              </a:rPr>
              <a:t>Школа № </a:t>
            </a:r>
            <a:r>
              <a:rPr lang="ru-RU" sz="2800" b="1" i="1" dirty="0" smtClean="0">
                <a:solidFill>
                  <a:srgbClr val="680000"/>
                </a:solidFill>
              </a:rPr>
              <a:t>842</a:t>
            </a:r>
          </a:p>
          <a:p>
            <a:r>
              <a:rPr lang="ru-RU" sz="2800" b="1" i="1" dirty="0">
                <a:solidFill>
                  <a:srgbClr val="680000"/>
                </a:solidFill>
              </a:rPr>
              <a:t>Школа № 853</a:t>
            </a:r>
          </a:p>
          <a:p>
            <a:endParaRPr lang="ru-RU" sz="2400" b="1" i="1" dirty="0">
              <a:solidFill>
                <a:srgbClr val="68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7887" y="1844824"/>
            <a:ext cx="809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003E"/>
                </a:solidFill>
              </a:rPr>
              <a:t>	</a:t>
            </a:r>
            <a:r>
              <a:rPr lang="ru-RU" sz="3200" b="1" i="1" dirty="0" smtClean="0">
                <a:solidFill>
                  <a:srgbClr val="00003E"/>
                </a:solidFill>
              </a:rPr>
              <a:t>70 - 80%                           </a:t>
            </a:r>
            <a:r>
              <a:rPr lang="ru-RU" sz="3200" b="1" i="1" dirty="0" smtClean="0">
                <a:solidFill>
                  <a:srgbClr val="121236"/>
                </a:solidFill>
              </a:rPr>
              <a:t>60 </a:t>
            </a:r>
            <a:r>
              <a:rPr lang="ru-RU" sz="3200" b="1" i="1" dirty="0">
                <a:solidFill>
                  <a:srgbClr val="121236"/>
                </a:solidFill>
              </a:rPr>
              <a:t>– 70 </a:t>
            </a:r>
            <a:r>
              <a:rPr lang="ru-RU" sz="3200" b="1" i="1" dirty="0" smtClean="0">
                <a:solidFill>
                  <a:srgbClr val="121236"/>
                </a:solidFill>
              </a:rPr>
              <a:t>%:</a:t>
            </a:r>
            <a:endParaRPr lang="ru-RU" sz="3200" b="1" i="1" dirty="0">
              <a:solidFill>
                <a:srgbClr val="12123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9" y="5157192"/>
            <a:ext cx="6300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3E"/>
                </a:solidFill>
              </a:rPr>
              <a:t>47% </a:t>
            </a:r>
            <a:r>
              <a:rPr lang="ru-RU" sz="2800" b="1" i="1" dirty="0" smtClean="0">
                <a:solidFill>
                  <a:srgbClr val="00003E"/>
                </a:solidFill>
              </a:rPr>
              <a:t>организаций показали высокий процент профсоюзного членства</a:t>
            </a:r>
            <a:endParaRPr lang="ru-RU" sz="2800" b="1" i="1" dirty="0">
              <a:solidFill>
                <a:srgbClr val="00003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1196752"/>
            <a:ext cx="91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003E"/>
                </a:solidFill>
              </a:rPr>
              <a:t>процент профсоюзного членства</a:t>
            </a:r>
          </a:p>
        </p:txBody>
      </p:sp>
    </p:spTree>
    <p:extLst>
      <p:ext uri="{BB962C8B-B14F-4D97-AF65-F5344CB8AC3E}">
        <p14:creationId xmlns:p14="http://schemas.microsoft.com/office/powerpoint/2010/main" val="1583897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79512" y="4081571"/>
            <a:ext cx="2448272" cy="2587789"/>
            <a:chOff x="251520" y="2204864"/>
            <a:chExt cx="2448272" cy="2587789"/>
          </a:xfrm>
        </p:grpSpPr>
        <p:pic>
          <p:nvPicPr>
            <p:cNvPr id="13" name="Picture 2" descr="https://thumbs.dreamstime.com/z/d-man-thinking-confusing-three-red-arrows-showing-different-directions-wondering-which-way-to-go-over-white-4197709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58" t="5688" r="14808" b="11089"/>
            <a:stretch/>
          </p:blipFill>
          <p:spPr bwMode="auto">
            <a:xfrm>
              <a:off x="251520" y="2204864"/>
              <a:ext cx="2147228" cy="2564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589540" y="3613742"/>
              <a:ext cx="1110252" cy="439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57,4%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65131" y="4392543"/>
              <a:ext cx="981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57,2%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1520" y="3363220"/>
              <a:ext cx="981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57,1%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CECB-80C2-4032-9AC5-95E13ECB27E3}" type="slidenum">
              <a:rPr lang="ru-RU" smtClean="0"/>
              <a:t>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260648"/>
            <a:ext cx="866871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003E"/>
                </a:solidFill>
              </a:rPr>
              <a:t>Результативность работы по мотивации и сохранению профсоюзного членства</a:t>
            </a:r>
            <a:br>
              <a:rPr lang="ru-RU" sz="2800" b="1" i="1" dirty="0">
                <a:solidFill>
                  <a:srgbClr val="00003E"/>
                </a:solidFill>
              </a:rPr>
            </a:br>
            <a:r>
              <a:rPr lang="ru-RU" sz="3200" b="1" i="1" dirty="0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				 </a:t>
            </a:r>
            <a:r>
              <a:rPr lang="ru-RU" sz="3200" b="1" i="1" dirty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200" b="1" i="1" dirty="0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r"/>
            <a:r>
              <a:rPr lang="ru-RU" sz="3200" b="1" i="1" dirty="0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3200" b="1" i="1" dirty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организаций</a:t>
            </a:r>
          </a:p>
          <a:p>
            <a:pPr algn="r"/>
            <a:r>
              <a:rPr lang="ru-RU" sz="3200" b="1" i="1" dirty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618, 842, 853, 1150, 1194, 1353, 1739, 2045</a:t>
            </a:r>
          </a:p>
        </p:txBody>
      </p:sp>
      <p:pic>
        <p:nvPicPr>
          <p:cNvPr id="9" name="Picture 6" descr="http://900igr.net/up/datai/165594/0067-016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25028"/>
            <a:ext cx="3157146" cy="271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www.autocentre.ua/wp-content/uploads/2016/04/skorost_ukraine_snijeni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8" r="16697"/>
          <a:stretch/>
        </p:blipFill>
        <p:spPr bwMode="auto">
          <a:xfrm>
            <a:off x="2483768" y="4833721"/>
            <a:ext cx="1014162" cy="111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39077"/>
            <a:ext cx="1782271" cy="583218"/>
          </a:xfrm>
          <a:prstGeom prst="rect">
            <a:avLst/>
          </a:prstGeom>
        </p:spPr>
      </p:pic>
      <p:pic>
        <p:nvPicPr>
          <p:cNvPr id="17" name="Picture 8" descr="http://image.shutterstock.com/z/stock-photo--d-people-human-character-two-team-shaking-hands-d-render-illustration-8331827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" t="7296" r="2931" b="23045"/>
          <a:stretch/>
        </p:blipFill>
        <p:spPr bwMode="auto">
          <a:xfrm>
            <a:off x="5796136" y="3068960"/>
            <a:ext cx="3199645" cy="18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32240" y="5202141"/>
            <a:ext cx="1909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100%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63632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CECB-80C2-4032-9AC5-95E13ECB27E3}" type="slidenum">
              <a:rPr lang="ru-RU" smtClean="0"/>
              <a:t>7</a:t>
            </a:fld>
            <a:endParaRPr lang="ru-RU"/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-1" y="44624"/>
            <a:ext cx="91439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800" b="1" i="1" dirty="0" smtClean="0">
                <a:solidFill>
                  <a:srgbClr val="121236"/>
                </a:solidFill>
              </a:rPr>
              <a:t>Структура взаимодействия </a:t>
            </a:r>
            <a:br>
              <a:rPr lang="ru-RU" altLang="ru-RU" sz="2800" b="1" i="1" dirty="0" smtClean="0">
                <a:solidFill>
                  <a:srgbClr val="121236"/>
                </a:solidFill>
              </a:rPr>
            </a:br>
            <a:r>
              <a:rPr lang="ru-RU" altLang="ru-RU" sz="2800" b="1" i="1" dirty="0" smtClean="0">
                <a:solidFill>
                  <a:srgbClr val="121236"/>
                </a:solidFill>
              </a:rPr>
              <a:t>в </a:t>
            </a:r>
            <a:r>
              <a:rPr lang="ru-RU" altLang="ru-RU" sz="2800" b="1" i="1" dirty="0" smtClean="0">
                <a:solidFill>
                  <a:srgbClr val="121236"/>
                </a:solidFill>
              </a:rPr>
              <a:t>профсоюзной </a:t>
            </a:r>
            <a:r>
              <a:rPr lang="ru-RU" altLang="ru-RU" sz="2800" b="1" i="1" dirty="0" smtClean="0">
                <a:solidFill>
                  <a:srgbClr val="121236"/>
                </a:solidFill>
              </a:rPr>
              <a:t>организации</a:t>
            </a:r>
            <a:endParaRPr lang="ru-RU" altLang="ru-RU" sz="2800" b="1" i="1" dirty="0">
              <a:solidFill>
                <a:srgbClr val="121236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21478226"/>
              </p:ext>
            </p:extLst>
          </p:nvPr>
        </p:nvGraphicFramePr>
        <p:xfrm>
          <a:off x="467544" y="998732"/>
          <a:ext cx="8928992" cy="5742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4211960" y="1124744"/>
            <a:ext cx="2160240" cy="1032456"/>
            <a:chOff x="0" y="114845"/>
            <a:chExt cx="1475006" cy="103245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114845"/>
              <a:ext cx="1475006" cy="1032456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50409" y="165254"/>
              <a:ext cx="1374188" cy="931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Ревизионная комиссия ТПО</a:t>
              </a:r>
              <a:endParaRPr lang="ru-RU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732240" y="1124744"/>
            <a:ext cx="2160240" cy="1032456"/>
            <a:chOff x="0" y="114845"/>
            <a:chExt cx="1475006" cy="1032456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114845"/>
              <a:ext cx="1475006" cy="1032456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50409" y="165254"/>
              <a:ext cx="1374188" cy="931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Ревизионная комиссия ППО</a:t>
              </a:r>
              <a:endParaRPr lang="ru-RU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51520" y="5589240"/>
            <a:ext cx="2376264" cy="1152128"/>
            <a:chOff x="0" y="114845"/>
            <a:chExt cx="1475006" cy="1032456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114845"/>
              <a:ext cx="1475006" cy="1032456"/>
            </a:xfrm>
            <a:prstGeom prst="roundRect">
              <a:avLst>
                <a:gd name="adj" fmla="val 16670"/>
              </a:avLst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44697" y="179373"/>
              <a:ext cx="1430309" cy="931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2017 год – год отчетов и выборов</a:t>
              </a:r>
              <a:endParaRPr lang="ru-RU" sz="24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600316" y="3284984"/>
            <a:ext cx="2376264" cy="1152128"/>
            <a:chOff x="0" y="114845"/>
            <a:chExt cx="1475006" cy="1032456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0" y="114845"/>
              <a:ext cx="1475006" cy="1032456"/>
            </a:xfrm>
            <a:prstGeom prst="roundRect">
              <a:avLst>
                <a:gd name="adj" fmla="val 16670"/>
              </a:avLst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44697" y="179373"/>
              <a:ext cx="1430309" cy="931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Профсоюзные собрания - ежегодно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01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8172400" y="224644"/>
            <a:ext cx="6842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000" dirty="0"/>
              <a:t>слайд7</a:t>
            </a:r>
          </a:p>
        </p:txBody>
      </p:sp>
      <p:sp>
        <p:nvSpPr>
          <p:cNvPr id="14339" name="Загнутый угол 5"/>
          <p:cNvSpPr>
            <a:spLocks noChangeArrowheads="1"/>
          </p:cNvSpPr>
          <p:nvPr/>
        </p:nvSpPr>
        <p:spPr bwMode="auto">
          <a:xfrm>
            <a:off x="179512" y="152637"/>
            <a:ext cx="8820980" cy="6552727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0066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4340" name="Надпись 2"/>
          <p:cNvSpPr txBox="1">
            <a:spLocks noChangeArrowheads="1"/>
          </p:cNvSpPr>
          <p:nvPr/>
        </p:nvSpPr>
        <p:spPr bwMode="auto">
          <a:xfrm>
            <a:off x="539552" y="2132856"/>
            <a:ext cx="1727200" cy="4603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ko-KR" sz="1200" b="1" dirty="0" smtClean="0">
                <a:ea typeface="Batang" pitchFamily="18" charset="-127"/>
              </a:rPr>
              <a:t>Сетевое взаимодействие</a:t>
            </a:r>
            <a:endParaRPr lang="ru-RU" sz="1200" b="1" dirty="0">
              <a:ea typeface="Batang" pitchFamily="18" charset="-127"/>
            </a:endParaRPr>
          </a:p>
        </p:txBody>
      </p:sp>
      <p:sp>
        <p:nvSpPr>
          <p:cNvPr id="14341" name="Text Box 12"/>
          <p:cNvSpPr txBox="1">
            <a:spLocks noChangeArrowheads="1"/>
          </p:cNvSpPr>
          <p:nvPr/>
        </p:nvSpPr>
        <p:spPr bwMode="auto">
          <a:xfrm>
            <a:off x="6188509" y="1016732"/>
            <a:ext cx="2232248" cy="46166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ko-KR" sz="1200" b="1" dirty="0" smtClean="0">
                <a:ea typeface="Batang" pitchFamily="18" charset="-127"/>
              </a:rPr>
              <a:t>Метапредметная ассоциация учителей</a:t>
            </a:r>
            <a:endParaRPr lang="ru-RU" sz="1200" b="1" dirty="0">
              <a:ea typeface="Batang" pitchFamily="18" charset="-127"/>
            </a:endParaRPr>
          </a:p>
        </p:txBody>
      </p:sp>
      <p:sp>
        <p:nvSpPr>
          <p:cNvPr id="14342" name="Text Box 14"/>
          <p:cNvSpPr txBox="1">
            <a:spLocks noChangeArrowheads="1"/>
          </p:cNvSpPr>
          <p:nvPr/>
        </p:nvSpPr>
        <p:spPr bwMode="auto">
          <a:xfrm>
            <a:off x="3596221" y="1988840"/>
            <a:ext cx="1943100" cy="4619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1200" b="1" dirty="0" err="1">
                <a:ea typeface="Batang" pitchFamily="18" charset="-127"/>
              </a:rPr>
              <a:t>Надшкольный</a:t>
            </a:r>
            <a:r>
              <a:rPr lang="ru-RU" sz="1200" b="1" dirty="0">
                <a:ea typeface="Batang" pitchFamily="18" charset="-127"/>
              </a:rPr>
              <a:t> управляющий совет</a:t>
            </a:r>
            <a:endParaRPr lang="ru-RU" sz="1200" b="1" dirty="0">
              <a:solidFill>
                <a:srgbClr val="800000"/>
              </a:solidFill>
              <a:ea typeface="Batang" pitchFamily="18" charset="-127"/>
            </a:endParaRPr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6044493" y="1988840"/>
            <a:ext cx="1893888" cy="461962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ko-KR" sz="1200" b="1" dirty="0">
                <a:ea typeface="Batang" pitchFamily="18" charset="-127"/>
              </a:rPr>
              <a:t>Межведомственные взаимодействия</a:t>
            </a:r>
            <a:endParaRPr lang="ru-RU" sz="1200" b="1" dirty="0">
              <a:ea typeface="Batang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 rot="10800000" flipH="1" flipV="1">
            <a:off x="6044493" y="2522996"/>
            <a:ext cx="2708275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200" dirty="0">
                <a:sym typeface="Wingdings 3"/>
              </a:rPr>
              <a:t> Префектура</a:t>
            </a:r>
          </a:p>
          <a:p>
            <a:pPr eaLnBrk="1" hangingPunct="1">
              <a:defRPr/>
            </a:pPr>
            <a:r>
              <a:rPr lang="ru-RU" sz="1200" dirty="0">
                <a:sym typeface="Wingdings 3"/>
              </a:rPr>
              <a:t> Управы районов</a:t>
            </a:r>
          </a:p>
          <a:p>
            <a:pPr eaLnBrk="1" hangingPunct="1">
              <a:defRPr/>
            </a:pPr>
            <a:r>
              <a:rPr lang="ru-RU" sz="1200" dirty="0">
                <a:sym typeface="Wingdings 3"/>
              </a:rPr>
              <a:t> Муниципальные округа</a:t>
            </a:r>
          </a:p>
          <a:p>
            <a:pPr eaLnBrk="1" hangingPunct="1">
              <a:defRPr/>
            </a:pPr>
            <a:r>
              <a:rPr lang="ru-RU" sz="1200" dirty="0">
                <a:sym typeface="Wingdings 3"/>
              </a:rPr>
              <a:t> Прокуратура</a:t>
            </a:r>
          </a:p>
          <a:p>
            <a:pPr eaLnBrk="1" hangingPunct="1">
              <a:defRPr/>
            </a:pPr>
            <a:r>
              <a:rPr lang="ru-RU" sz="1200" dirty="0">
                <a:sym typeface="Wingdings 3"/>
              </a:rPr>
              <a:t> </a:t>
            </a:r>
            <a:r>
              <a:rPr lang="ru-RU" sz="1200" dirty="0" err="1">
                <a:sym typeface="Wingdings 3"/>
              </a:rPr>
              <a:t>Роспотребнадзор</a:t>
            </a:r>
            <a:endParaRPr lang="ru-RU" sz="1200" dirty="0">
              <a:sym typeface="Wingdings 3"/>
            </a:endParaRPr>
          </a:p>
          <a:p>
            <a:pPr eaLnBrk="1" hangingPunct="1">
              <a:defRPr/>
            </a:pPr>
            <a:r>
              <a:rPr lang="ru-RU" sz="1200" dirty="0">
                <a:sym typeface="Wingdings 3"/>
              </a:rPr>
              <a:t> Управление по </a:t>
            </a:r>
            <a:r>
              <a:rPr lang="ru-RU" sz="1200" dirty="0" err="1">
                <a:sym typeface="Wingdings 3"/>
              </a:rPr>
              <a:t>ЗелАО</a:t>
            </a:r>
            <a:r>
              <a:rPr lang="ru-RU" sz="1200" dirty="0">
                <a:sym typeface="Wingdings 3"/>
              </a:rPr>
              <a:t> ГУ МЧС</a:t>
            </a:r>
          </a:p>
          <a:p>
            <a:pPr eaLnBrk="1" hangingPunct="1">
              <a:defRPr/>
            </a:pPr>
            <a:r>
              <a:rPr lang="ru-RU" sz="1200" dirty="0">
                <a:sym typeface="Wingdings 3"/>
              </a:rPr>
              <a:t> Службы ЖКХ и Б</a:t>
            </a:r>
          </a:p>
          <a:p>
            <a:pPr eaLnBrk="1" hangingPunct="1">
              <a:defRPr/>
            </a:pPr>
            <a:r>
              <a:rPr lang="ru-RU" sz="1200" dirty="0">
                <a:sym typeface="Wingdings 3"/>
              </a:rPr>
              <a:t> Совет ветеранов</a:t>
            </a:r>
          </a:p>
          <a:p>
            <a:pPr eaLnBrk="1" hangingPunct="1">
              <a:defRPr/>
            </a:pPr>
            <a:r>
              <a:rPr lang="ru-RU" sz="1200" dirty="0">
                <a:sym typeface="Wingdings 3"/>
              </a:rPr>
              <a:t> </a:t>
            </a:r>
            <a:r>
              <a:rPr lang="ru-RU" sz="1200" dirty="0" smtClean="0">
                <a:sym typeface="Wingdings 3"/>
              </a:rPr>
              <a:t>СМИ</a:t>
            </a:r>
            <a:endParaRPr lang="ru-RU" sz="1200" dirty="0">
              <a:sym typeface="Wingdings 3"/>
            </a:endParaRPr>
          </a:p>
          <a:p>
            <a:pPr eaLnBrk="1" hangingPunct="1">
              <a:defRPr/>
            </a:pPr>
            <a:r>
              <a:rPr lang="ru-RU" sz="1200" dirty="0">
                <a:sym typeface="Wingdings 3"/>
              </a:rPr>
              <a:t> Центр занятости населения</a:t>
            </a:r>
          </a:p>
          <a:p>
            <a:pPr eaLnBrk="1" hangingPunct="1">
              <a:defRPr/>
            </a:pPr>
            <a:r>
              <a:rPr lang="ru-RU" sz="1200" dirty="0">
                <a:sym typeface="Wingdings 3"/>
              </a:rPr>
              <a:t> Военный комиссариат</a:t>
            </a:r>
          </a:p>
          <a:p>
            <a:pPr eaLnBrk="1" hangingPunct="1">
              <a:defRPr/>
            </a:pPr>
            <a:r>
              <a:rPr lang="ru-RU" sz="1200" dirty="0">
                <a:sym typeface="Wingdings 3"/>
              </a:rPr>
              <a:t> Предприятия округа</a:t>
            </a:r>
          </a:p>
          <a:p>
            <a:pPr eaLnBrk="1" hangingPunct="1">
              <a:defRPr/>
            </a:pPr>
            <a:r>
              <a:rPr lang="ru-RU" sz="1200" dirty="0">
                <a:sym typeface="Wingdings 3"/>
              </a:rPr>
              <a:t> УВД (ГИБДД, ПДН, КДН и ЗП)</a:t>
            </a:r>
          </a:p>
          <a:p>
            <a:pPr eaLnBrk="1" hangingPunct="1">
              <a:defRPr/>
            </a:pPr>
            <a:r>
              <a:rPr lang="ru-RU" sz="1200" dirty="0">
                <a:sym typeface="Wingdings 3"/>
              </a:rPr>
              <a:t> Учреждения здравоохранения</a:t>
            </a:r>
          </a:p>
          <a:p>
            <a:pPr eaLnBrk="1" hangingPunct="1">
              <a:defRPr/>
            </a:pPr>
            <a:r>
              <a:rPr lang="ru-RU" sz="1200" dirty="0">
                <a:sym typeface="Wingdings 3"/>
              </a:rPr>
              <a:t> Учреждения социальной защиты </a:t>
            </a:r>
            <a:br>
              <a:rPr lang="ru-RU" sz="1200" dirty="0">
                <a:sym typeface="Wingdings 3"/>
              </a:rPr>
            </a:br>
            <a:r>
              <a:rPr lang="ru-RU" sz="1200" dirty="0">
                <a:sym typeface="Wingdings 3"/>
              </a:rPr>
              <a:t> населения</a:t>
            </a:r>
          </a:p>
          <a:p>
            <a:pPr eaLnBrk="1" hangingPunct="1">
              <a:defRPr/>
            </a:pPr>
            <a:r>
              <a:rPr lang="ru-RU" sz="1200" dirty="0">
                <a:sym typeface="Wingdings 3"/>
              </a:rPr>
              <a:t> </a:t>
            </a:r>
            <a:r>
              <a:rPr lang="ru-RU" sz="1200" dirty="0" err="1"/>
              <a:t>Ведогонь</a:t>
            </a:r>
            <a:r>
              <a:rPr lang="ru-RU" sz="1200" dirty="0"/>
              <a:t> – театр</a:t>
            </a:r>
          </a:p>
          <a:p>
            <a:pPr eaLnBrk="1" hangingPunct="1">
              <a:defRPr/>
            </a:pPr>
            <a:r>
              <a:rPr lang="ru-RU" sz="1200" dirty="0">
                <a:sym typeface="Wingdings 3"/>
              </a:rPr>
              <a:t> Историко-краеведческий музей</a:t>
            </a:r>
            <a:endParaRPr lang="ru-RU" sz="1200" dirty="0"/>
          </a:p>
          <a:p>
            <a:pPr eaLnBrk="1" hangingPunct="1">
              <a:defRPr/>
            </a:pPr>
            <a:r>
              <a:rPr lang="ru-RU" sz="1200" dirty="0">
                <a:sym typeface="Wingdings 3"/>
              </a:rPr>
              <a:t> Культурный центр «Зеленоград»</a:t>
            </a:r>
          </a:p>
          <a:p>
            <a:pPr eaLnBrk="1" hangingPunct="1">
              <a:defRPr/>
            </a:pPr>
            <a:r>
              <a:rPr lang="ru-RU" sz="1200" dirty="0">
                <a:sym typeface="Wingdings 3"/>
              </a:rPr>
              <a:t> НКО</a:t>
            </a:r>
          </a:p>
          <a:p>
            <a:pPr eaLnBrk="1" hangingPunct="1">
              <a:defRPr/>
            </a:pPr>
            <a:r>
              <a:rPr lang="ru-RU" sz="1200" dirty="0">
                <a:sym typeface="Wingdings 3"/>
              </a:rPr>
              <a:t> Библиотеки</a:t>
            </a:r>
          </a:p>
          <a:p>
            <a:pPr eaLnBrk="1" hangingPunct="1">
              <a:defRPr/>
            </a:pPr>
            <a:r>
              <a:rPr lang="ru-RU" sz="1200" dirty="0">
                <a:sym typeface="Wingdings 3"/>
              </a:rPr>
              <a:t> ГБУ по месту </a:t>
            </a:r>
            <a:r>
              <a:rPr lang="ru-RU" sz="1200" dirty="0" smtClean="0">
                <a:sym typeface="Wingdings 3"/>
              </a:rPr>
              <a:t>жительства</a:t>
            </a:r>
            <a:endParaRPr lang="ru-RU" sz="1200" dirty="0">
              <a:sym typeface="Wingdings 3"/>
            </a:endParaRPr>
          </a:p>
        </p:txBody>
      </p:sp>
      <p:sp>
        <p:nvSpPr>
          <p:cNvPr id="14345" name="TextBox 11"/>
          <p:cNvSpPr txBox="1">
            <a:spLocks noChangeArrowheads="1"/>
          </p:cNvSpPr>
          <p:nvPr/>
        </p:nvSpPr>
        <p:spPr bwMode="auto">
          <a:xfrm rot="10800000" flipH="1" flipV="1">
            <a:off x="539552" y="2694272"/>
            <a:ext cx="27368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 3" pitchFamily="18" charset="2"/>
              <a:buChar char="­"/>
            </a:pPr>
            <a:r>
              <a:rPr lang="ru-RU" altLang="ru-RU" sz="1200" dirty="0">
                <a:sym typeface="Wingdings 3" pitchFamily="18" charset="2"/>
              </a:rPr>
              <a:t> ВУЗЫ  </a:t>
            </a:r>
            <a:r>
              <a:rPr lang="ru-RU" altLang="ru-RU" sz="1200" dirty="0" smtClean="0">
                <a:sym typeface="Wingdings 3" pitchFamily="18" charset="2"/>
              </a:rPr>
              <a:t/>
            </a:r>
            <a:br>
              <a:rPr lang="ru-RU" altLang="ru-RU" sz="1200" dirty="0" smtClean="0">
                <a:sym typeface="Wingdings 3" pitchFamily="18" charset="2"/>
              </a:rPr>
            </a:br>
            <a:r>
              <a:rPr lang="ru-RU" altLang="ru-RU" sz="1200" dirty="0" smtClean="0">
                <a:sym typeface="Wingdings 3" pitchFamily="18" charset="2"/>
              </a:rPr>
              <a:t>  (</a:t>
            </a:r>
            <a:r>
              <a:rPr lang="ru-RU" altLang="ru-RU" sz="1200" dirty="0">
                <a:sym typeface="Wingdings 3" pitchFamily="18" charset="2"/>
              </a:rPr>
              <a:t>МИЭТ, МГПУ, ВШЭ и т.д</a:t>
            </a:r>
            <a:r>
              <a:rPr lang="ru-RU" altLang="ru-RU" sz="1200" dirty="0" smtClean="0">
                <a:sym typeface="Wingdings 3" pitchFamily="18" charset="2"/>
              </a:rPr>
              <a:t>.)</a:t>
            </a:r>
            <a:endParaRPr lang="ru-RU" altLang="ru-RU" sz="1200" dirty="0">
              <a:sym typeface="Wingdings 3" pitchFamily="18" charset="2"/>
            </a:endParaRPr>
          </a:p>
          <a:p>
            <a:pPr eaLnBrk="1" hangingPunct="1">
              <a:buFont typeface="Wingdings 3" pitchFamily="18" charset="2"/>
              <a:buChar char="­"/>
            </a:pPr>
            <a:r>
              <a:rPr lang="ru-RU" altLang="ru-RU" sz="1200" dirty="0">
                <a:sym typeface="Wingdings 3" pitchFamily="18" charset="2"/>
              </a:rPr>
              <a:t> Колледжи </a:t>
            </a:r>
            <a:br>
              <a:rPr lang="ru-RU" altLang="ru-RU" sz="1200" dirty="0">
                <a:sym typeface="Wingdings 3" pitchFamily="18" charset="2"/>
              </a:rPr>
            </a:br>
            <a:r>
              <a:rPr lang="ru-RU" altLang="ru-RU" sz="1200" dirty="0">
                <a:sym typeface="Wingdings 3" pitchFamily="18" charset="2"/>
              </a:rPr>
              <a:t> (ПК №50, филиал МК №7)</a:t>
            </a:r>
          </a:p>
          <a:p>
            <a:pPr eaLnBrk="1" hangingPunct="1"/>
            <a:r>
              <a:rPr lang="ru-RU" altLang="ru-RU" sz="1200" dirty="0">
                <a:sym typeface="Wingdings 3" pitchFamily="18" charset="2"/>
              </a:rPr>
              <a:t> Музыкальные школы</a:t>
            </a:r>
          </a:p>
          <a:p>
            <a:pPr eaLnBrk="1" hangingPunct="1"/>
            <a:r>
              <a:rPr lang="ru-RU" altLang="ru-RU" sz="1200" dirty="0">
                <a:sym typeface="Wingdings 3" pitchFamily="18" charset="2"/>
              </a:rPr>
              <a:t>  (им. Мусоргского, №71)</a:t>
            </a:r>
          </a:p>
          <a:p>
            <a:pPr eaLnBrk="1" hangingPunct="1"/>
            <a:r>
              <a:rPr lang="ru-RU" altLang="ru-RU" sz="1200" dirty="0">
                <a:sym typeface="Wingdings 3" pitchFamily="18" charset="2"/>
              </a:rPr>
              <a:t> Школа искусств им. Дягилева С.П.</a:t>
            </a:r>
          </a:p>
          <a:p>
            <a:pPr eaLnBrk="1" hangingPunct="1"/>
            <a:r>
              <a:rPr lang="ru-RU" altLang="ru-RU" sz="1200" dirty="0">
                <a:sym typeface="Wingdings 3" pitchFamily="18" charset="2"/>
              </a:rPr>
              <a:t> ДХШ №9</a:t>
            </a:r>
          </a:p>
          <a:p>
            <a:pPr eaLnBrk="1" hangingPunct="1">
              <a:buFont typeface="Wingdings 3" pitchFamily="18" charset="2"/>
              <a:buChar char="­"/>
            </a:pPr>
            <a:r>
              <a:rPr lang="ru-RU" altLang="ru-RU" sz="1200" dirty="0">
                <a:sym typeface="Wingdings 3" pitchFamily="18" charset="2"/>
              </a:rPr>
              <a:t> Негосударственные школы</a:t>
            </a:r>
          </a:p>
          <a:p>
            <a:pPr eaLnBrk="1" hangingPunct="1"/>
            <a:r>
              <a:rPr lang="ru-RU" altLang="ru-RU" sz="1200" dirty="0">
                <a:sym typeface="Wingdings 3" pitchFamily="18" charset="2"/>
              </a:rPr>
              <a:t> Спортивные школы</a:t>
            </a:r>
          </a:p>
          <a:p>
            <a:pPr eaLnBrk="1" hangingPunct="1"/>
            <a:r>
              <a:rPr lang="ru-RU" altLang="ru-RU" sz="1200" dirty="0">
                <a:sym typeface="Wingdings 3" pitchFamily="18" charset="2"/>
              </a:rPr>
              <a:t> </a:t>
            </a:r>
            <a:r>
              <a:rPr lang="ru-RU" altLang="ru-RU" sz="1200" dirty="0" err="1">
                <a:sym typeface="Wingdings 3" pitchFamily="18" charset="2"/>
              </a:rPr>
              <a:t>ФОКи</a:t>
            </a:r>
            <a:endParaRPr lang="ru-RU" altLang="ru-RU" sz="1200" dirty="0">
              <a:sym typeface="Wingdings 3" pitchFamily="18" charset="2"/>
            </a:endParaRPr>
          </a:p>
          <a:p>
            <a:pPr eaLnBrk="1" hangingPunct="1"/>
            <a:r>
              <a:rPr lang="ru-RU" altLang="ru-RU" sz="1200" dirty="0">
                <a:sym typeface="Wingdings 3" pitchFamily="18" charset="2"/>
              </a:rPr>
              <a:t> Культурный центр «Зеленоград»</a:t>
            </a:r>
          </a:p>
        </p:txBody>
      </p:sp>
      <p:sp>
        <p:nvSpPr>
          <p:cNvPr id="14346" name="TextBox 12"/>
          <p:cNvSpPr txBox="1">
            <a:spLocks noChangeArrowheads="1"/>
          </p:cNvSpPr>
          <p:nvPr/>
        </p:nvSpPr>
        <p:spPr bwMode="auto">
          <a:xfrm rot="10800000" flipH="1" flipV="1">
            <a:off x="3635896" y="2492896"/>
            <a:ext cx="216024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200" dirty="0">
                <a:sym typeface="Wingdings 3" pitchFamily="18" charset="2"/>
              </a:rPr>
              <a:t> Управляющие </a:t>
            </a:r>
            <a:r>
              <a:rPr lang="ru-RU" altLang="ru-RU" sz="1200" dirty="0" smtClean="0">
                <a:sym typeface="Wingdings 3" pitchFamily="18" charset="2"/>
              </a:rPr>
              <a:t>советы </a:t>
            </a:r>
            <a:r>
              <a:rPr lang="ru-RU" altLang="ru-RU" sz="1200" dirty="0" smtClean="0"/>
              <a:t> </a:t>
            </a:r>
            <a:r>
              <a:rPr lang="ru-RU" altLang="ru-RU" sz="1200" dirty="0"/>
              <a:t>ОО</a:t>
            </a:r>
            <a:endParaRPr lang="ru-RU" altLang="ru-RU" sz="1200" dirty="0">
              <a:sym typeface="Wingdings 3" pitchFamily="18" charset="2"/>
            </a:endParaRP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3671900" y="980728"/>
            <a:ext cx="1831975" cy="461962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ko-KR" sz="1200" b="1" dirty="0">
                <a:ea typeface="Batang" pitchFamily="18" charset="-127"/>
              </a:rPr>
              <a:t>Межрайонный совет </a:t>
            </a:r>
            <a:br>
              <a:rPr lang="ru-RU" altLang="ko-KR" sz="1200" b="1" dirty="0">
                <a:ea typeface="Batang" pitchFamily="18" charset="-127"/>
              </a:rPr>
            </a:br>
            <a:r>
              <a:rPr lang="ru-RU" altLang="ko-KR" sz="1200" b="1" dirty="0">
                <a:ea typeface="Batang" pitchFamily="18" charset="-127"/>
              </a:rPr>
              <a:t>директоров</a:t>
            </a:r>
            <a:endParaRPr lang="ru-RU" sz="1200" b="1" dirty="0">
              <a:ea typeface="Batang" pitchFamily="18" charset="-127"/>
            </a:endParaRPr>
          </a:p>
        </p:txBody>
      </p:sp>
      <p:sp>
        <p:nvSpPr>
          <p:cNvPr id="14348" name="TextBox 14"/>
          <p:cNvSpPr txBox="1">
            <a:spLocks noChangeArrowheads="1"/>
          </p:cNvSpPr>
          <p:nvPr/>
        </p:nvSpPr>
        <p:spPr bwMode="auto">
          <a:xfrm rot="10800000" flipH="1" flipV="1">
            <a:off x="3743908" y="1484784"/>
            <a:ext cx="19796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200" dirty="0" smtClean="0">
                <a:sym typeface="Wingdings 3" pitchFamily="18" charset="2"/>
              </a:rPr>
              <a:t>  </a:t>
            </a:r>
            <a:r>
              <a:rPr lang="ru-RU" altLang="ru-RU" sz="1200" dirty="0" smtClean="0"/>
              <a:t>Руководители ОО</a:t>
            </a:r>
            <a:endParaRPr lang="ru-RU" altLang="ru-RU" sz="1200" dirty="0"/>
          </a:p>
        </p:txBody>
      </p:sp>
      <p:sp>
        <p:nvSpPr>
          <p:cNvPr id="14349" name="Rectangle 15"/>
          <p:cNvSpPr>
            <a:spLocks noChangeArrowheads="1"/>
          </p:cNvSpPr>
          <p:nvPr/>
        </p:nvSpPr>
        <p:spPr bwMode="auto">
          <a:xfrm>
            <a:off x="4819464" y="6021672"/>
            <a:ext cx="1223963" cy="2889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buFont typeface="Wingdings" pitchFamily="2" charset="2"/>
              <a:buNone/>
            </a:pPr>
            <a:r>
              <a:rPr lang="ru-RU" altLang="ru-RU" sz="1600" b="1" dirty="0">
                <a:solidFill>
                  <a:srgbClr val="600000"/>
                </a:solidFill>
              </a:rPr>
              <a:t>Крюково</a:t>
            </a:r>
            <a:endParaRPr lang="ru-RU" altLang="ru-RU" sz="1600" b="1" dirty="0">
              <a:solidFill>
                <a:srgbClr val="000080"/>
              </a:solidFill>
            </a:endParaRPr>
          </a:p>
        </p:txBody>
      </p:sp>
      <p:sp>
        <p:nvSpPr>
          <p:cNvPr id="14350" name="Rectangle 17"/>
          <p:cNvSpPr>
            <a:spLocks noChangeArrowheads="1"/>
          </p:cNvSpPr>
          <p:nvPr/>
        </p:nvSpPr>
        <p:spPr bwMode="auto">
          <a:xfrm>
            <a:off x="3884377" y="5588731"/>
            <a:ext cx="2265363" cy="2381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buFont typeface="Wingdings" pitchFamily="2" charset="2"/>
              <a:buNone/>
            </a:pPr>
            <a:r>
              <a:rPr lang="ru-RU" altLang="ru-RU" sz="1600" b="1" dirty="0">
                <a:solidFill>
                  <a:srgbClr val="600000"/>
                </a:solidFill>
              </a:rPr>
              <a:t>Старое Крюково</a:t>
            </a:r>
            <a:r>
              <a:rPr lang="ru-RU" altLang="ru-RU" sz="2000" b="1" dirty="0">
                <a:solidFill>
                  <a:srgbClr val="000080"/>
                </a:solidFill>
              </a:rPr>
              <a:t/>
            </a:r>
            <a:br>
              <a:rPr lang="ru-RU" altLang="ru-RU" sz="2000" b="1" dirty="0">
                <a:solidFill>
                  <a:srgbClr val="000080"/>
                </a:solidFill>
              </a:rPr>
            </a:br>
            <a:endParaRPr lang="ru-RU" altLang="ru-RU" sz="2000" b="1" dirty="0">
              <a:solidFill>
                <a:srgbClr val="000080"/>
              </a:solidFill>
            </a:endParaRPr>
          </a:p>
        </p:txBody>
      </p:sp>
      <p:sp>
        <p:nvSpPr>
          <p:cNvPr id="14351" name="Rectangle 19"/>
          <p:cNvSpPr>
            <a:spLocks noChangeArrowheads="1"/>
          </p:cNvSpPr>
          <p:nvPr/>
        </p:nvSpPr>
        <p:spPr bwMode="auto">
          <a:xfrm>
            <a:off x="3163702" y="5084675"/>
            <a:ext cx="1439862" cy="2873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altLang="ru-RU" sz="1600" b="1" dirty="0">
                <a:solidFill>
                  <a:srgbClr val="600000"/>
                </a:solidFill>
              </a:rPr>
              <a:t>Матушкино</a:t>
            </a:r>
          </a:p>
        </p:txBody>
      </p:sp>
      <p:sp>
        <p:nvSpPr>
          <p:cNvPr id="14352" name="Rectangle 19"/>
          <p:cNvSpPr>
            <a:spLocks noChangeArrowheads="1"/>
          </p:cNvSpPr>
          <p:nvPr/>
        </p:nvSpPr>
        <p:spPr bwMode="auto">
          <a:xfrm>
            <a:off x="3595502" y="5336864"/>
            <a:ext cx="1295400" cy="3238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altLang="ru-RU" sz="1600" b="1" dirty="0" err="1">
                <a:solidFill>
                  <a:srgbClr val="600000"/>
                </a:solidFill>
              </a:rPr>
              <a:t>Савёлки</a:t>
            </a:r>
            <a:endParaRPr lang="ru-RU" altLang="ru-RU" sz="1600" b="1" dirty="0">
              <a:solidFill>
                <a:srgbClr val="600000"/>
              </a:solidFill>
            </a:endParaRPr>
          </a:p>
        </p:txBody>
      </p:sp>
      <p:sp>
        <p:nvSpPr>
          <p:cNvPr id="14353" name="Rectangle 19"/>
          <p:cNvSpPr>
            <a:spLocks noChangeArrowheads="1"/>
          </p:cNvSpPr>
          <p:nvPr/>
        </p:nvSpPr>
        <p:spPr bwMode="auto">
          <a:xfrm>
            <a:off x="4100327" y="5804755"/>
            <a:ext cx="1689100" cy="2889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altLang="ru-RU" sz="1600" b="1" dirty="0" err="1">
                <a:solidFill>
                  <a:srgbClr val="600000"/>
                </a:solidFill>
              </a:rPr>
              <a:t>Силино</a:t>
            </a:r>
            <a:endParaRPr lang="ru-RU" altLang="ru-RU" sz="1600" b="1" dirty="0">
              <a:solidFill>
                <a:srgbClr val="600000"/>
              </a:solidFill>
            </a:endParaRPr>
          </a:p>
        </p:txBody>
      </p:sp>
      <p:sp>
        <p:nvSpPr>
          <p:cNvPr id="14355" name="Выноска со стрелкой вниз 21"/>
          <p:cNvSpPr>
            <a:spLocks noChangeArrowheads="1"/>
          </p:cNvSpPr>
          <p:nvPr/>
        </p:nvSpPr>
        <p:spPr bwMode="auto">
          <a:xfrm>
            <a:off x="3558989" y="2888431"/>
            <a:ext cx="2016125" cy="2195513"/>
          </a:xfrm>
          <a:prstGeom prst="downArrowCallout">
            <a:avLst>
              <a:gd name="adj1" fmla="val 25000"/>
              <a:gd name="adj2" fmla="val 25000"/>
              <a:gd name="adj3" fmla="val 24991"/>
              <a:gd name="adj4" fmla="val 64977"/>
            </a:avLst>
          </a:prstGeom>
          <a:gradFill rotWithShape="0">
            <a:gsLst>
              <a:gs pos="0">
                <a:schemeClr val="bg1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3271652" y="3104964"/>
            <a:ext cx="2524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2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ЗЕЛЕНОГРАДСКИЙ АДМИНИСТРАТИВНЫЙ</a:t>
            </a:r>
            <a:br>
              <a:rPr lang="ru-RU" sz="12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2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ОКРУГ</a:t>
            </a:r>
            <a:r>
              <a:rPr lang="ru-RU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 государственных образовательных</a:t>
            </a:r>
            <a:b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организаций</a:t>
            </a: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3739964" y="4760726"/>
            <a:ext cx="1727200" cy="3000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ru-RU" sz="12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РАЙОНЫ</a:t>
            </a:r>
          </a:p>
        </p:txBody>
      </p:sp>
      <p:sp>
        <p:nvSpPr>
          <p:cNvPr id="14358" name="Rectangle 12"/>
          <p:cNvSpPr>
            <a:spLocks noChangeArrowheads="1"/>
          </p:cNvSpPr>
          <p:nvPr/>
        </p:nvSpPr>
        <p:spPr bwMode="auto">
          <a:xfrm>
            <a:off x="1763688" y="188640"/>
            <a:ext cx="5940177" cy="48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eaLnBrk="1" hangingPunct="1"/>
            <a:r>
              <a:rPr lang="ru-RU" altLang="ru-RU" sz="2800" b="1" i="1" dirty="0">
                <a:solidFill>
                  <a:srgbClr val="121236"/>
                </a:solidFill>
              </a:rPr>
              <a:t>СТРУКТУРА ВЗАИМОДЕЙСТВИЯ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643893" y="980728"/>
            <a:ext cx="2343931" cy="46166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ko-KR" sz="1200" b="1" dirty="0" smtClean="0">
                <a:ea typeface="Batang" pitchFamily="18" charset="-127"/>
              </a:rPr>
              <a:t>Территориальная </a:t>
            </a:r>
            <a:br>
              <a:rPr lang="ru-RU" altLang="ko-KR" sz="1200" b="1" dirty="0" smtClean="0">
                <a:ea typeface="Batang" pitchFamily="18" charset="-127"/>
              </a:rPr>
            </a:br>
            <a:r>
              <a:rPr lang="ru-RU" altLang="ko-KR" sz="1200" b="1" dirty="0" smtClean="0">
                <a:ea typeface="Batang" pitchFamily="18" charset="-127"/>
              </a:rPr>
              <a:t>профсоюзная организация</a:t>
            </a:r>
            <a:endParaRPr lang="ru-RU" sz="1200" b="1" dirty="0">
              <a:ea typeface="Batang" pitchFamily="18" charset="-127"/>
            </a:endParaRPr>
          </a:p>
        </p:txBody>
      </p:sp>
      <p:sp>
        <p:nvSpPr>
          <p:cNvPr id="27" name="TextBox 14"/>
          <p:cNvSpPr txBox="1">
            <a:spLocks noChangeArrowheads="1"/>
          </p:cNvSpPr>
          <p:nvPr/>
        </p:nvSpPr>
        <p:spPr bwMode="auto">
          <a:xfrm rot="10800000" flipH="1" flipV="1">
            <a:off x="683568" y="1484784"/>
            <a:ext cx="2412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200" dirty="0" smtClean="0">
                <a:sym typeface="Wingdings 3" pitchFamily="18" charset="2"/>
              </a:rPr>
              <a:t>  Первичные профсоюзные</a:t>
            </a:r>
            <a:br>
              <a:rPr lang="ru-RU" altLang="ru-RU" sz="1200" dirty="0" smtClean="0">
                <a:sym typeface="Wingdings 3" pitchFamily="18" charset="2"/>
              </a:rPr>
            </a:br>
            <a:r>
              <a:rPr lang="ru-RU" altLang="ru-RU" sz="1200" dirty="0" smtClean="0">
                <a:sym typeface="Wingdings 3" pitchFamily="18" charset="2"/>
              </a:rPr>
              <a:t>   организации</a:t>
            </a:r>
            <a:endParaRPr lang="ru-RU" altLang="ru-RU" sz="1200" dirty="0"/>
          </a:p>
        </p:txBody>
      </p:sp>
    </p:spTree>
    <p:extLst>
      <p:ext uri="{BB962C8B-B14F-4D97-AF65-F5344CB8AC3E}">
        <p14:creationId xmlns:p14="http://schemas.microsoft.com/office/powerpoint/2010/main" val="2054856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7A0000"/>
            </a:solidFill>
            <a:round/>
            <a:headEnd/>
            <a:tailEnd/>
          </a:ln>
          <a:effectLst>
            <a:outerShdw blurRad="63500" sx="102000" sy="102000" algn="ctr" rotWithShape="0">
              <a:srgbClr val="680000">
                <a:alpha val="4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069" name="Oval 21"/>
          <p:cNvSpPr>
            <a:spLocks noChangeArrowheads="1"/>
          </p:cNvSpPr>
          <p:nvPr/>
        </p:nvSpPr>
        <p:spPr bwMode="auto">
          <a:xfrm>
            <a:off x="3491880" y="2348880"/>
            <a:ext cx="2241550" cy="10541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66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3959932" y="2672916"/>
            <a:ext cx="13681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МРСД</a:t>
            </a:r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 rot="15108456">
            <a:off x="6186840" y="998754"/>
            <a:ext cx="499589" cy="2022475"/>
          </a:xfrm>
          <a:prstGeom prst="triangle">
            <a:avLst>
              <a:gd name="adj" fmla="val 0"/>
            </a:avLst>
          </a:prstGeom>
          <a:gradFill rotWithShape="0">
            <a:gsLst>
              <a:gs pos="0">
                <a:schemeClr val="bg1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73" name="AutoShape 25"/>
          <p:cNvSpPr>
            <a:spLocks noChangeArrowheads="1"/>
          </p:cNvSpPr>
          <p:nvPr/>
        </p:nvSpPr>
        <p:spPr bwMode="auto">
          <a:xfrm rot="17895908">
            <a:off x="6608094" y="2483131"/>
            <a:ext cx="569913" cy="251142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75" name="AutoShape 27"/>
          <p:cNvSpPr>
            <a:spLocks noChangeArrowheads="1"/>
          </p:cNvSpPr>
          <p:nvPr/>
        </p:nvSpPr>
        <p:spPr bwMode="auto">
          <a:xfrm rot="8479568">
            <a:off x="3745319" y="367744"/>
            <a:ext cx="520810" cy="1820863"/>
          </a:xfrm>
          <a:prstGeom prst="triangle">
            <a:avLst>
              <a:gd name="adj" fmla="val 100000"/>
            </a:avLst>
          </a:prstGeom>
          <a:gradFill rotWithShape="0">
            <a:gsLst>
              <a:gs pos="0">
                <a:schemeClr val="bg1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76" name="AutoShape 28"/>
          <p:cNvSpPr>
            <a:spLocks noChangeArrowheads="1"/>
          </p:cNvSpPr>
          <p:nvPr/>
        </p:nvSpPr>
        <p:spPr bwMode="auto">
          <a:xfrm rot="5982576">
            <a:off x="2736715" y="1654437"/>
            <a:ext cx="437769" cy="1320800"/>
          </a:xfrm>
          <a:prstGeom prst="triangle">
            <a:avLst>
              <a:gd name="adj" fmla="val 100000"/>
            </a:avLst>
          </a:prstGeom>
          <a:gradFill rotWithShape="0">
            <a:gsLst>
              <a:gs pos="0">
                <a:schemeClr val="bg1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77" name="AutoShape 29"/>
          <p:cNvSpPr>
            <a:spLocks noChangeArrowheads="1"/>
          </p:cNvSpPr>
          <p:nvPr/>
        </p:nvSpPr>
        <p:spPr bwMode="auto">
          <a:xfrm rot="4238025">
            <a:off x="2512983" y="2338781"/>
            <a:ext cx="363538" cy="1560545"/>
          </a:xfrm>
          <a:prstGeom prst="triangle">
            <a:avLst>
              <a:gd name="adj" fmla="val 100000"/>
            </a:avLst>
          </a:prstGeom>
          <a:gradFill rotWithShape="0">
            <a:gsLst>
              <a:gs pos="0">
                <a:schemeClr val="bg1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78" name="AutoShape 30"/>
          <p:cNvSpPr>
            <a:spLocks noChangeArrowheads="1"/>
          </p:cNvSpPr>
          <p:nvPr/>
        </p:nvSpPr>
        <p:spPr bwMode="auto">
          <a:xfrm rot="2473517">
            <a:off x="3082258" y="3103902"/>
            <a:ext cx="581089" cy="1843990"/>
          </a:xfrm>
          <a:prstGeom prst="triangle">
            <a:avLst>
              <a:gd name="adj" fmla="val 100000"/>
            </a:avLst>
          </a:prstGeom>
          <a:gradFill rotWithShape="0">
            <a:gsLst>
              <a:gs pos="0">
                <a:schemeClr val="bg1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79" name="AutoShape 31"/>
          <p:cNvSpPr>
            <a:spLocks noChangeArrowheads="1"/>
          </p:cNvSpPr>
          <p:nvPr/>
        </p:nvSpPr>
        <p:spPr bwMode="auto">
          <a:xfrm rot="1140066">
            <a:off x="3884762" y="3566845"/>
            <a:ext cx="509587" cy="1676400"/>
          </a:xfrm>
          <a:prstGeom prst="triangle">
            <a:avLst>
              <a:gd name="adj" fmla="val 100000"/>
            </a:avLst>
          </a:prstGeom>
          <a:gradFill rotWithShape="0">
            <a:gsLst>
              <a:gs pos="0">
                <a:schemeClr val="bg1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80" name="AutoShape 32"/>
          <p:cNvSpPr>
            <a:spLocks noChangeArrowheads="1"/>
          </p:cNvSpPr>
          <p:nvPr/>
        </p:nvSpPr>
        <p:spPr bwMode="auto">
          <a:xfrm rot="18660861">
            <a:off x="6120404" y="3032376"/>
            <a:ext cx="503591" cy="2212819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81" name="AutoShape 33"/>
          <p:cNvSpPr>
            <a:spLocks noChangeArrowheads="1"/>
          </p:cNvSpPr>
          <p:nvPr/>
        </p:nvSpPr>
        <p:spPr bwMode="auto">
          <a:xfrm rot="21009434">
            <a:off x="4921214" y="3541659"/>
            <a:ext cx="571500" cy="273685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82" name="AutoShape 34"/>
          <p:cNvSpPr>
            <a:spLocks noChangeArrowheads="1"/>
          </p:cNvSpPr>
          <p:nvPr/>
        </p:nvSpPr>
        <p:spPr bwMode="auto">
          <a:xfrm rot="-14654594">
            <a:off x="3081338" y="896938"/>
            <a:ext cx="363537" cy="1684337"/>
          </a:xfrm>
          <a:prstGeom prst="triangle">
            <a:avLst>
              <a:gd name="adj" fmla="val 100000"/>
            </a:avLst>
          </a:prstGeom>
          <a:gradFill rotWithShape="0">
            <a:gsLst>
              <a:gs pos="0">
                <a:schemeClr val="bg1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Надпись 2"/>
          <p:cNvSpPr txBox="1">
            <a:spLocks noChangeArrowheads="1"/>
          </p:cNvSpPr>
          <p:nvPr/>
        </p:nvSpPr>
        <p:spPr bwMode="auto">
          <a:xfrm>
            <a:off x="1353655" y="395670"/>
            <a:ext cx="2386013" cy="707886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>
                <a:ea typeface="Batang" charset="-127"/>
              </a:rPr>
              <a:t>Комиссия по работе с </a:t>
            </a:r>
            <a:r>
              <a:rPr lang="ru-RU" altLang="ko-KR" sz="1000" b="1" dirty="0" smtClean="0">
                <a:ea typeface="Batang" charset="-127"/>
              </a:rPr>
              <a:t> экспертно-консультативного совета родительской общественности</a:t>
            </a:r>
            <a:r>
              <a:rPr lang="ru-RU" altLang="ko-KR" sz="1000" b="1" dirty="0">
                <a:ea typeface="Batang" charset="-127"/>
              </a:rPr>
              <a:t/>
            </a:r>
            <a:br>
              <a:rPr lang="ru-RU" altLang="ko-KR" sz="1000" b="1" dirty="0">
                <a:ea typeface="Batang" charset="-127"/>
              </a:rPr>
            </a:br>
            <a:r>
              <a:rPr lang="ru-RU" altLang="ko-KR" sz="1000" b="1" dirty="0">
                <a:ea typeface="Batang" charset="-127"/>
              </a:rPr>
              <a:t>(</a:t>
            </a:r>
            <a:r>
              <a:rPr lang="ru-RU" altLang="ko-KR" sz="1000" b="1" dirty="0">
                <a:solidFill>
                  <a:srgbClr val="800000"/>
                </a:solidFill>
                <a:ea typeface="Batang" charset="-127"/>
              </a:rPr>
              <a:t>618,853,1557</a:t>
            </a:r>
            <a:r>
              <a:rPr lang="ru-RU" altLang="ko-KR" sz="1000" b="1" dirty="0">
                <a:ea typeface="Batang" charset="-127"/>
              </a:rPr>
              <a:t>)</a:t>
            </a:r>
            <a:endParaRPr lang="ru-RU" sz="1000" b="1" dirty="0">
              <a:ea typeface="Batang" charset="-127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6654600" y="1629106"/>
            <a:ext cx="1981424" cy="55399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>
                <a:ea typeface="Batang" charset="-127"/>
              </a:rPr>
              <a:t>Комиссия по работе с </a:t>
            </a:r>
            <a:r>
              <a:rPr lang="ru-RU" altLang="ko-KR" sz="1000" b="1" dirty="0" smtClean="0">
                <a:ea typeface="Batang" charset="-127"/>
              </a:rPr>
              <a:t>Управляющими </a:t>
            </a:r>
            <a:r>
              <a:rPr lang="ru-RU" altLang="ko-KR" sz="1000" b="1" dirty="0">
                <a:ea typeface="Batang" charset="-127"/>
              </a:rPr>
              <a:t>советами</a:t>
            </a:r>
            <a:br>
              <a:rPr lang="ru-RU" altLang="ko-KR" sz="1000" b="1" dirty="0">
                <a:ea typeface="Batang" charset="-127"/>
              </a:rPr>
            </a:br>
            <a:r>
              <a:rPr lang="ru-RU" altLang="ko-KR" sz="1000" b="1" dirty="0">
                <a:ea typeface="Batang" charset="-127"/>
              </a:rPr>
              <a:t>(</a:t>
            </a:r>
            <a:r>
              <a:rPr lang="ru-RU" altLang="ko-KR" sz="1000" b="1" dirty="0">
                <a:solidFill>
                  <a:srgbClr val="800000"/>
                </a:solidFill>
                <a:ea typeface="Batang" charset="-127"/>
              </a:rPr>
              <a:t>1557,1353</a:t>
            </a:r>
            <a:r>
              <a:rPr lang="ru-RU" altLang="ko-KR" sz="1000" b="1" dirty="0" smtClean="0">
                <a:solidFill>
                  <a:srgbClr val="800000"/>
                </a:solidFill>
                <a:ea typeface="Batang" charset="-127"/>
              </a:rPr>
              <a:t>, 1151</a:t>
            </a:r>
            <a:r>
              <a:rPr lang="ru-RU" altLang="ko-KR" sz="1000" b="1" dirty="0">
                <a:ea typeface="Batang" charset="-127"/>
              </a:rPr>
              <a:t>)</a:t>
            </a:r>
            <a:endParaRPr lang="ru-RU" sz="1000" b="1" dirty="0">
              <a:ea typeface="Batang" charset="-127"/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7100941" y="3660993"/>
            <a:ext cx="1558755" cy="707886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>
                <a:ea typeface="Batang" charset="-127"/>
              </a:rPr>
              <a:t>Комиссия по </a:t>
            </a:r>
            <a:r>
              <a:rPr lang="ru-RU" altLang="ko-KR" sz="1000" b="1" dirty="0" smtClean="0">
                <a:ea typeface="Batang" charset="-127"/>
              </a:rPr>
              <a:t/>
            </a:r>
            <a:br>
              <a:rPr lang="ru-RU" altLang="ko-KR" sz="1000" b="1" dirty="0" smtClean="0">
                <a:ea typeface="Batang" charset="-127"/>
              </a:rPr>
            </a:br>
            <a:r>
              <a:rPr lang="ru-RU" altLang="ko-KR" sz="1000" b="1" dirty="0" smtClean="0">
                <a:ea typeface="Batang" charset="-127"/>
              </a:rPr>
              <a:t>проведению торгов</a:t>
            </a:r>
            <a:r>
              <a:rPr lang="ru-RU" altLang="ko-KR" sz="1000" b="1" dirty="0">
                <a:ea typeface="Batang" charset="-127"/>
              </a:rPr>
              <a:t>, закупок</a:t>
            </a:r>
            <a:br>
              <a:rPr lang="ru-RU" altLang="ko-KR" sz="1000" b="1" dirty="0">
                <a:ea typeface="Batang" charset="-127"/>
              </a:rPr>
            </a:br>
            <a:r>
              <a:rPr lang="ru-RU" altLang="ko-KR" sz="1000" b="1" dirty="0" smtClean="0">
                <a:solidFill>
                  <a:srgbClr val="800000"/>
                </a:solidFill>
                <a:ea typeface="Batang" charset="-127"/>
              </a:rPr>
              <a:t>1194 (питание)</a:t>
            </a:r>
            <a:endParaRPr lang="ru-RU" sz="1000" b="1" dirty="0">
              <a:ea typeface="Batang" charset="-127"/>
            </a:endParaRP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391980" y="5373216"/>
            <a:ext cx="1816525" cy="10156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>
                <a:ea typeface="Batang" charset="-127"/>
              </a:rPr>
              <a:t>Комиссия по </a:t>
            </a:r>
            <a:r>
              <a:rPr lang="ru-RU" altLang="ko-KR" sz="1000" b="1" dirty="0" smtClean="0">
                <a:ea typeface="Batang" charset="-127"/>
              </a:rPr>
              <a:t/>
            </a:r>
            <a:br>
              <a:rPr lang="ru-RU" altLang="ko-KR" sz="1000" b="1" dirty="0" smtClean="0">
                <a:ea typeface="Batang" charset="-127"/>
              </a:rPr>
            </a:br>
            <a:r>
              <a:rPr lang="ru-RU" altLang="ko-KR" sz="1000" b="1" dirty="0" smtClean="0">
                <a:ea typeface="Batang" charset="-127"/>
              </a:rPr>
              <a:t>профилактике </a:t>
            </a:r>
            <a:br>
              <a:rPr lang="ru-RU" altLang="ko-KR" sz="1000" b="1" dirty="0" smtClean="0">
                <a:ea typeface="Batang" charset="-127"/>
              </a:rPr>
            </a:br>
            <a:r>
              <a:rPr lang="ru-RU" altLang="ko-KR" sz="1000" b="1" dirty="0" smtClean="0">
                <a:ea typeface="Batang" charset="-127"/>
              </a:rPr>
              <a:t>негативных проявлений</a:t>
            </a:r>
            <a:r>
              <a:rPr lang="ru-RU" altLang="ko-KR" sz="1000" b="1" dirty="0">
                <a:ea typeface="Batang" charset="-127"/>
              </a:rPr>
              <a:t/>
            </a:r>
            <a:br>
              <a:rPr lang="ru-RU" altLang="ko-KR" sz="1000" b="1" dirty="0">
                <a:ea typeface="Batang" charset="-127"/>
              </a:rPr>
            </a:br>
            <a:r>
              <a:rPr lang="ru-RU" altLang="ko-KR" sz="1000" b="1" dirty="0">
                <a:solidFill>
                  <a:srgbClr val="800000"/>
                </a:solidFill>
                <a:ea typeface="Batang" charset="-127"/>
              </a:rPr>
              <a:t>1194</a:t>
            </a:r>
            <a:r>
              <a:rPr lang="ru-RU" altLang="ko-KR" sz="1000" b="1" dirty="0" smtClean="0">
                <a:solidFill>
                  <a:srgbClr val="800000"/>
                </a:solidFill>
                <a:ea typeface="Batang" charset="-127"/>
              </a:rPr>
              <a:t>, 2045,1528</a:t>
            </a:r>
            <a:r>
              <a:rPr lang="ru-RU" altLang="ko-KR" sz="1000" b="1" dirty="0" smtClean="0">
                <a:ea typeface="Batang" charset="-127"/>
              </a:rPr>
              <a:t> </a:t>
            </a:r>
            <a:r>
              <a:rPr lang="ru-RU" altLang="ko-KR" sz="1000" b="1" dirty="0">
                <a:ea typeface="Batang" charset="-127"/>
              </a:rPr>
              <a:t>– </a:t>
            </a:r>
            <a:r>
              <a:rPr lang="ru-RU" altLang="ko-KR" sz="1000" b="1" dirty="0" smtClean="0">
                <a:ea typeface="Batang" charset="-127"/>
              </a:rPr>
              <a:t/>
            </a:r>
            <a:br>
              <a:rPr lang="ru-RU" altLang="ko-KR" sz="1000" b="1" dirty="0" smtClean="0">
                <a:ea typeface="Batang" charset="-127"/>
              </a:rPr>
            </a:br>
            <a:r>
              <a:rPr lang="ru-RU" altLang="ko-KR" sz="1000" b="1" dirty="0" err="1" smtClean="0">
                <a:ea typeface="Batang" charset="-127"/>
              </a:rPr>
              <a:t>стажировочные</a:t>
            </a:r>
            <a:r>
              <a:rPr lang="ru-RU" altLang="ko-KR" sz="1000" b="1" dirty="0" smtClean="0">
                <a:ea typeface="Batang" charset="-127"/>
              </a:rPr>
              <a:t/>
            </a:r>
            <a:br>
              <a:rPr lang="ru-RU" altLang="ko-KR" sz="1000" b="1" dirty="0" smtClean="0">
                <a:ea typeface="Batang" charset="-127"/>
              </a:rPr>
            </a:br>
            <a:r>
              <a:rPr lang="ru-RU" altLang="ko-KR" sz="1000" b="1" dirty="0" smtClean="0">
                <a:ea typeface="Batang" charset="-127"/>
              </a:rPr>
              <a:t> </a:t>
            </a:r>
            <a:r>
              <a:rPr lang="ru-RU" altLang="ko-KR" sz="1000" b="1" dirty="0">
                <a:ea typeface="Batang" charset="-127"/>
              </a:rPr>
              <a:t>площадки</a:t>
            </a:r>
            <a:endParaRPr lang="ru-RU" sz="1000" b="1" dirty="0">
              <a:ea typeface="Batang" charset="-127"/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6980691" y="4554581"/>
            <a:ext cx="1713064" cy="707886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>
                <a:ea typeface="Batang" charset="-127"/>
              </a:rPr>
              <a:t>Военно-спортивная </a:t>
            </a:r>
            <a:r>
              <a:rPr lang="ru-RU" altLang="ko-KR" sz="1000" b="1" dirty="0" smtClean="0">
                <a:ea typeface="Batang" charset="-127"/>
              </a:rPr>
              <a:t/>
            </a:r>
            <a:br>
              <a:rPr lang="ru-RU" altLang="ko-KR" sz="1000" b="1" dirty="0" smtClean="0">
                <a:ea typeface="Batang" charset="-127"/>
              </a:rPr>
            </a:br>
            <a:r>
              <a:rPr lang="ru-RU" altLang="ko-KR" sz="1000" b="1" dirty="0" smtClean="0">
                <a:ea typeface="Batang" charset="-127"/>
              </a:rPr>
              <a:t>комиссия </a:t>
            </a:r>
            <a:r>
              <a:rPr lang="ru-RU" altLang="ko-KR" sz="1000" b="1" dirty="0">
                <a:ea typeface="Batang" charset="-127"/>
              </a:rPr>
              <a:t/>
            </a:r>
            <a:br>
              <a:rPr lang="ru-RU" altLang="ko-KR" sz="1000" b="1" dirty="0">
                <a:ea typeface="Batang" charset="-127"/>
              </a:rPr>
            </a:br>
            <a:r>
              <a:rPr lang="ru-RU" altLang="ko-KR" sz="1000" b="1" dirty="0">
                <a:ea typeface="Batang" charset="-127"/>
              </a:rPr>
              <a:t>(ГТО, военные сборы)</a:t>
            </a:r>
            <a:br>
              <a:rPr lang="ru-RU" altLang="ko-KR" sz="1000" b="1" dirty="0">
                <a:ea typeface="Batang" charset="-127"/>
              </a:rPr>
            </a:br>
            <a:r>
              <a:rPr lang="ru-RU" altLang="ko-KR" sz="1000" b="1" dirty="0">
                <a:solidFill>
                  <a:srgbClr val="800000"/>
                </a:solidFill>
                <a:ea typeface="Batang" charset="-127"/>
              </a:rPr>
              <a:t>719, 842, 854</a:t>
            </a:r>
            <a:endParaRPr lang="ru-RU" sz="1000" b="1" dirty="0">
              <a:solidFill>
                <a:srgbClr val="800000"/>
              </a:solidFill>
              <a:ea typeface="Batang" charset="-127"/>
            </a:endParaRP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1115616" y="5229200"/>
            <a:ext cx="3048670" cy="1169551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>
                <a:ea typeface="Batang" charset="-127"/>
              </a:rPr>
              <a:t>Комиссия по вопросам  кадровой политики:</a:t>
            </a:r>
            <a:br>
              <a:rPr lang="ru-RU" altLang="ko-KR" sz="1000" b="1" dirty="0">
                <a:ea typeface="Batang" charset="-127"/>
              </a:rPr>
            </a:br>
            <a:r>
              <a:rPr lang="ru-RU" altLang="ko-KR" sz="1000" b="1" dirty="0">
                <a:ea typeface="Batang" charset="-127"/>
              </a:rPr>
              <a:t>-награды </a:t>
            </a:r>
            <a:r>
              <a:rPr lang="ru-RU" altLang="ko-KR" sz="1000" b="1" dirty="0">
                <a:solidFill>
                  <a:srgbClr val="800000"/>
                </a:solidFill>
                <a:ea typeface="Batang" charset="-127"/>
              </a:rPr>
              <a:t>(1151, 1692,842,1557)</a:t>
            </a:r>
            <a:br>
              <a:rPr lang="ru-RU" altLang="ko-KR" sz="1000" b="1" dirty="0">
                <a:solidFill>
                  <a:srgbClr val="800000"/>
                </a:solidFill>
                <a:ea typeface="Batang" charset="-127"/>
              </a:rPr>
            </a:br>
            <a:r>
              <a:rPr lang="ru-RU" altLang="ko-KR" sz="1000" b="1" dirty="0">
                <a:ea typeface="Batang" charset="-127"/>
              </a:rPr>
              <a:t>-ветераны педагогического труда </a:t>
            </a:r>
            <a:r>
              <a:rPr lang="ru-RU" altLang="ko-KR" sz="1000" b="1" dirty="0">
                <a:solidFill>
                  <a:srgbClr val="800000"/>
                </a:solidFill>
                <a:ea typeface="Batang" charset="-127"/>
              </a:rPr>
              <a:t>(853)</a:t>
            </a:r>
            <a:br>
              <a:rPr lang="ru-RU" altLang="ko-KR" sz="1000" b="1" dirty="0">
                <a:solidFill>
                  <a:srgbClr val="800000"/>
                </a:solidFill>
                <a:ea typeface="Batang" charset="-127"/>
              </a:rPr>
            </a:br>
            <a:r>
              <a:rPr lang="ru-RU" altLang="ko-KR" sz="1000" b="1" dirty="0">
                <a:ea typeface="Batang" charset="-127"/>
              </a:rPr>
              <a:t>-аттестация и орг. </a:t>
            </a:r>
            <a:r>
              <a:rPr lang="ru-RU" altLang="ko-KR" sz="1000" b="1" dirty="0"/>
              <a:t>с</a:t>
            </a:r>
            <a:r>
              <a:rPr lang="ru-RU" altLang="ko-KR" sz="1000" b="1" dirty="0">
                <a:ea typeface="Batang" charset="-127"/>
              </a:rPr>
              <a:t>еминаров</a:t>
            </a:r>
            <a:r>
              <a:rPr lang="ru-RU" altLang="ko-KR" sz="1000" b="1" dirty="0"/>
              <a:t> </a:t>
            </a:r>
            <a:r>
              <a:rPr lang="ru-RU" altLang="ko-KR" sz="1000" b="1" dirty="0">
                <a:solidFill>
                  <a:srgbClr val="800000"/>
                </a:solidFill>
                <a:ea typeface="Batang" charset="-127"/>
              </a:rPr>
              <a:t>(1353)</a:t>
            </a:r>
            <a:br>
              <a:rPr lang="ru-RU" altLang="ko-KR" sz="1000" b="1" dirty="0">
                <a:solidFill>
                  <a:srgbClr val="800000"/>
                </a:solidFill>
                <a:ea typeface="Batang" charset="-127"/>
              </a:rPr>
            </a:br>
            <a:r>
              <a:rPr lang="ru-RU" altLang="ko-KR" sz="1000" b="1" dirty="0">
                <a:ea typeface="Batang" charset="-127"/>
              </a:rPr>
              <a:t>-молодые специалисты </a:t>
            </a:r>
            <a:r>
              <a:rPr lang="ru-RU" altLang="ko-KR" sz="1000" b="1" dirty="0">
                <a:solidFill>
                  <a:srgbClr val="800000"/>
                </a:solidFill>
                <a:ea typeface="Batang" charset="-127"/>
              </a:rPr>
              <a:t>(1194)</a:t>
            </a:r>
            <a:br>
              <a:rPr lang="ru-RU" altLang="ko-KR" sz="1000" b="1" dirty="0">
                <a:solidFill>
                  <a:srgbClr val="800000"/>
                </a:solidFill>
                <a:ea typeface="Batang" charset="-127"/>
              </a:rPr>
            </a:br>
            <a:r>
              <a:rPr lang="ru-RU" altLang="ko-KR" sz="1000" b="1" dirty="0">
                <a:ea typeface="Batang" charset="-127"/>
              </a:rPr>
              <a:t>-резерв директоров </a:t>
            </a:r>
            <a:r>
              <a:rPr lang="ru-RU" altLang="ko-KR" sz="1000" b="1" dirty="0">
                <a:solidFill>
                  <a:srgbClr val="800000"/>
                </a:solidFill>
                <a:ea typeface="Batang" charset="-127"/>
              </a:rPr>
              <a:t>(1150)</a:t>
            </a:r>
            <a:br>
              <a:rPr lang="ru-RU" altLang="ko-KR" sz="1000" b="1" dirty="0">
                <a:solidFill>
                  <a:srgbClr val="800000"/>
                </a:solidFill>
                <a:ea typeface="Batang" charset="-127"/>
              </a:rPr>
            </a:br>
            <a:r>
              <a:rPr lang="ru-RU" altLang="ko-KR" sz="1000" b="1" dirty="0">
                <a:solidFill>
                  <a:srgbClr val="800000"/>
                </a:solidFill>
                <a:ea typeface="Batang" charset="-127"/>
              </a:rPr>
              <a:t>-</a:t>
            </a:r>
            <a:r>
              <a:rPr lang="ru-RU" altLang="ko-KR" sz="1000" b="1" dirty="0">
                <a:ea typeface="Batang" charset="-127"/>
              </a:rPr>
              <a:t>профессиональные конкурсы </a:t>
            </a:r>
            <a:r>
              <a:rPr lang="ru-RU" altLang="ko-KR" sz="1000" b="1" dirty="0">
                <a:solidFill>
                  <a:srgbClr val="800000"/>
                </a:solidFill>
                <a:ea typeface="Batang" charset="-127"/>
              </a:rPr>
              <a:t>(1151)</a:t>
            </a:r>
            <a:endParaRPr lang="ru-RU" sz="1000" b="1" dirty="0">
              <a:solidFill>
                <a:srgbClr val="800000"/>
              </a:solidFill>
              <a:ea typeface="Batang" charset="-127"/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539552" y="2996952"/>
            <a:ext cx="1944216" cy="55399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>
                <a:ea typeface="Batang" charset="-127"/>
              </a:rPr>
              <a:t>Комиссия по организации </a:t>
            </a:r>
            <a:r>
              <a:rPr lang="ru-RU" altLang="ko-KR" sz="1000" b="1" dirty="0" smtClean="0">
                <a:ea typeface="Batang" charset="-127"/>
              </a:rPr>
              <a:t/>
            </a:r>
            <a:br>
              <a:rPr lang="ru-RU" altLang="ko-KR" sz="1000" b="1" dirty="0" smtClean="0">
                <a:ea typeface="Batang" charset="-127"/>
              </a:rPr>
            </a:br>
            <a:r>
              <a:rPr lang="ru-RU" altLang="ko-KR" sz="1000" b="1" dirty="0" smtClean="0">
                <a:ea typeface="Batang" charset="-127"/>
              </a:rPr>
              <a:t>каникулярной занятости</a:t>
            </a:r>
            <a:r>
              <a:rPr lang="ru-RU" altLang="ko-KR" sz="1000" b="1" dirty="0">
                <a:ea typeface="Batang" charset="-127"/>
              </a:rPr>
              <a:t/>
            </a:r>
            <a:br>
              <a:rPr lang="ru-RU" altLang="ko-KR" sz="1000" b="1" dirty="0">
                <a:ea typeface="Batang" charset="-127"/>
              </a:rPr>
            </a:br>
            <a:r>
              <a:rPr lang="ru-RU" altLang="ko-KR" sz="1000" b="1" dirty="0">
                <a:solidFill>
                  <a:srgbClr val="800000"/>
                </a:solidFill>
                <a:ea typeface="Batang" charset="-127"/>
              </a:rPr>
              <a:t>(Дворец </a:t>
            </a:r>
            <a:r>
              <a:rPr lang="ru-RU" altLang="ko-KR" sz="1000" b="1" dirty="0" smtClean="0">
                <a:solidFill>
                  <a:srgbClr val="800000"/>
                </a:solidFill>
                <a:ea typeface="Batang" charset="-127"/>
              </a:rPr>
              <a:t>творчества, 719)</a:t>
            </a:r>
            <a:endParaRPr lang="ru-RU" sz="1000" b="1" dirty="0">
              <a:solidFill>
                <a:srgbClr val="800000"/>
              </a:solidFill>
              <a:ea typeface="Batang" charset="-127"/>
            </a:endParaRP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683568" y="3861048"/>
            <a:ext cx="2808312" cy="10156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>
                <a:ea typeface="Batang" charset="-127"/>
              </a:rPr>
              <a:t>Комиссия по вопросам формирования </a:t>
            </a:r>
            <a:r>
              <a:rPr lang="ru-RU" altLang="ko-KR" sz="1000" b="1" dirty="0" smtClean="0">
                <a:ea typeface="Batang" charset="-127"/>
              </a:rPr>
              <a:t/>
            </a:r>
            <a:br>
              <a:rPr lang="ru-RU" altLang="ko-KR" sz="1000" b="1" dirty="0" smtClean="0">
                <a:ea typeface="Batang" charset="-127"/>
              </a:rPr>
            </a:br>
            <a:r>
              <a:rPr lang="ru-RU" altLang="ko-KR" sz="1000" b="1" dirty="0" smtClean="0">
                <a:ea typeface="Batang" charset="-127"/>
              </a:rPr>
              <a:t>единого </a:t>
            </a:r>
            <a:r>
              <a:rPr lang="ru-RU" altLang="ko-KR" sz="1000" b="1" dirty="0">
                <a:ea typeface="Batang" charset="-127"/>
              </a:rPr>
              <a:t>образовательного пространства</a:t>
            </a:r>
            <a:br>
              <a:rPr lang="ru-RU" altLang="ko-KR" sz="1000" b="1" dirty="0">
                <a:ea typeface="Batang" charset="-127"/>
              </a:rPr>
            </a:br>
            <a:r>
              <a:rPr lang="ru-RU" altLang="ko-KR" sz="1000" b="1" dirty="0">
                <a:ea typeface="Batang" charset="-127"/>
              </a:rPr>
              <a:t>-развитие талантов </a:t>
            </a:r>
            <a:r>
              <a:rPr lang="ru-RU" altLang="ko-KR" sz="1000" b="1" dirty="0">
                <a:solidFill>
                  <a:srgbClr val="800000"/>
                </a:solidFill>
                <a:ea typeface="Batang" charset="-127"/>
              </a:rPr>
              <a:t>(853</a:t>
            </a:r>
            <a:r>
              <a:rPr lang="ru-RU" altLang="ko-KR" sz="1000" b="1" dirty="0">
                <a:ea typeface="Batang" charset="-127"/>
              </a:rPr>
              <a:t>), </a:t>
            </a:r>
            <a:br>
              <a:rPr lang="ru-RU" altLang="ko-KR" sz="1000" b="1" dirty="0">
                <a:ea typeface="Batang" charset="-127"/>
              </a:rPr>
            </a:br>
            <a:r>
              <a:rPr lang="ru-RU" altLang="ko-KR" sz="1000" b="1" dirty="0">
                <a:ea typeface="Batang" charset="-127"/>
              </a:rPr>
              <a:t>-ассоциация учителей-предметников </a:t>
            </a:r>
            <a:r>
              <a:rPr lang="ru-RU" altLang="ko-KR" sz="1000" b="1" dirty="0">
                <a:solidFill>
                  <a:srgbClr val="800000"/>
                </a:solidFill>
                <a:ea typeface="Batang" charset="-127"/>
              </a:rPr>
              <a:t>(2045,609,1912,1353,1194,718,1739</a:t>
            </a:r>
            <a:r>
              <a:rPr lang="ru-RU" altLang="ko-KR" sz="1000" b="1" dirty="0" smtClean="0">
                <a:solidFill>
                  <a:srgbClr val="800000"/>
                </a:solidFill>
                <a:ea typeface="Batang" charset="-127"/>
              </a:rPr>
              <a:t>, 1528)</a:t>
            </a:r>
            <a:br>
              <a:rPr lang="ru-RU" altLang="ko-KR" sz="1000" b="1" dirty="0" smtClean="0">
                <a:solidFill>
                  <a:srgbClr val="800000"/>
                </a:solidFill>
                <a:ea typeface="Batang" charset="-127"/>
              </a:rPr>
            </a:br>
            <a:r>
              <a:rPr lang="ru-RU" altLang="ko-KR" sz="1000" b="1" dirty="0" smtClean="0">
                <a:ea typeface="Batang" charset="-127"/>
              </a:rPr>
              <a:t>-</a:t>
            </a:r>
            <a:r>
              <a:rPr lang="ru-RU" altLang="ko-KR" sz="1000" b="1" dirty="0">
                <a:ea typeface="Batang" charset="-127"/>
              </a:rPr>
              <a:t>ОВЗ </a:t>
            </a:r>
            <a:r>
              <a:rPr lang="ru-RU" altLang="ko-KR" sz="1000" b="1" dirty="0">
                <a:solidFill>
                  <a:srgbClr val="800000"/>
                </a:solidFill>
                <a:ea typeface="Batang" charset="-127"/>
              </a:rPr>
              <a:t>(1528,</a:t>
            </a:r>
            <a:r>
              <a:rPr lang="ru-RU" altLang="ko-KR" sz="1000" b="1" dirty="0">
                <a:solidFill>
                  <a:srgbClr val="800000"/>
                </a:solidFill>
              </a:rPr>
              <a:t> </a:t>
            </a:r>
            <a:r>
              <a:rPr lang="ru-RU" altLang="ko-KR" sz="1000" b="1" dirty="0">
                <a:solidFill>
                  <a:srgbClr val="800000"/>
                </a:solidFill>
                <a:ea typeface="Batang" charset="-127"/>
              </a:rPr>
              <a:t>ПМСЦ)</a:t>
            </a:r>
            <a:endParaRPr lang="ru-RU" sz="1000" b="1" dirty="0">
              <a:solidFill>
                <a:srgbClr val="800000"/>
              </a:solidFill>
            </a:endParaRP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539552" y="1988840"/>
            <a:ext cx="2230909" cy="707886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>
                <a:ea typeface="Batang" charset="-127"/>
              </a:rPr>
              <a:t>Комиссия по защите прав </a:t>
            </a:r>
            <a:r>
              <a:rPr lang="ru-RU" altLang="ko-KR" sz="1000" b="1" dirty="0" smtClean="0">
                <a:ea typeface="Batang" charset="-127"/>
              </a:rPr>
              <a:t/>
            </a:r>
            <a:br>
              <a:rPr lang="ru-RU" altLang="ko-KR" sz="1000" b="1" dirty="0" smtClean="0">
                <a:ea typeface="Batang" charset="-127"/>
              </a:rPr>
            </a:br>
            <a:r>
              <a:rPr lang="ru-RU" altLang="ko-KR" sz="1000" b="1" dirty="0" smtClean="0">
                <a:ea typeface="Batang" charset="-127"/>
              </a:rPr>
              <a:t>участников </a:t>
            </a:r>
            <a:r>
              <a:rPr lang="ru-RU" altLang="ko-KR" sz="1000" b="1" dirty="0">
                <a:ea typeface="Batang" charset="-127"/>
              </a:rPr>
              <a:t>образовательного </a:t>
            </a:r>
            <a:r>
              <a:rPr lang="ru-RU" altLang="ko-KR" sz="1000" b="1" dirty="0" smtClean="0">
                <a:ea typeface="Batang" charset="-127"/>
              </a:rPr>
              <a:t/>
            </a:r>
            <a:br>
              <a:rPr lang="ru-RU" altLang="ko-KR" sz="1000" b="1" dirty="0" smtClean="0">
                <a:ea typeface="Batang" charset="-127"/>
              </a:rPr>
            </a:br>
            <a:r>
              <a:rPr lang="ru-RU" altLang="ko-KR" sz="1000" b="1" dirty="0" smtClean="0">
                <a:ea typeface="Batang" charset="-127"/>
              </a:rPr>
              <a:t>процесса</a:t>
            </a:r>
            <a:r>
              <a:rPr lang="ru-RU" altLang="ko-KR" sz="1000" b="1" dirty="0">
                <a:ea typeface="Batang" charset="-127"/>
              </a:rPr>
              <a:t/>
            </a:r>
            <a:br>
              <a:rPr lang="ru-RU" altLang="ko-KR" sz="1000" b="1" dirty="0">
                <a:ea typeface="Batang" charset="-127"/>
              </a:rPr>
            </a:br>
            <a:r>
              <a:rPr lang="ru-RU" altLang="ko-KR" sz="1000" b="1" dirty="0">
                <a:solidFill>
                  <a:srgbClr val="800000"/>
                </a:solidFill>
                <a:ea typeface="Batang" charset="-127"/>
              </a:rPr>
              <a:t>(1557,618)</a:t>
            </a:r>
            <a:endParaRPr lang="ru-RU" sz="1000" b="1" dirty="0">
              <a:solidFill>
                <a:srgbClr val="800000"/>
              </a:solidFill>
              <a:ea typeface="Batang" charset="-127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781324" y="1209431"/>
            <a:ext cx="1989137" cy="5588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>
                <a:ea typeface="Batang" charset="-127"/>
              </a:rPr>
              <a:t>Комиссия по обеспечению безопасности</a:t>
            </a:r>
            <a:r>
              <a:rPr lang="ru-RU" altLang="ko-KR" sz="1000" b="1" dirty="0"/>
              <a:t> </a:t>
            </a:r>
            <a:r>
              <a:rPr lang="ru-RU" altLang="ko-KR" sz="1000" b="1" dirty="0">
                <a:ea typeface="Batang" charset="-127"/>
              </a:rPr>
              <a:t>МЧС и ПБ, ПДД </a:t>
            </a:r>
            <a:r>
              <a:rPr lang="ru-RU" altLang="ko-KR" sz="1000" b="1" dirty="0">
                <a:solidFill>
                  <a:srgbClr val="800000"/>
                </a:solidFill>
                <a:ea typeface="Batang" charset="-127"/>
              </a:rPr>
              <a:t>(852,1739,842)</a:t>
            </a:r>
            <a:endParaRPr lang="ru-RU" sz="1000" b="1" dirty="0">
              <a:solidFill>
                <a:srgbClr val="800000"/>
              </a:solidFill>
            </a:endParaRPr>
          </a:p>
        </p:txBody>
      </p:sp>
      <p:sp>
        <p:nvSpPr>
          <p:cNvPr id="2087" name="AutoShape 39"/>
          <p:cNvSpPr>
            <a:spLocks noChangeArrowheads="1"/>
          </p:cNvSpPr>
          <p:nvPr/>
        </p:nvSpPr>
        <p:spPr bwMode="auto">
          <a:xfrm rot="13296140">
            <a:off x="5434939" y="497253"/>
            <a:ext cx="609781" cy="201295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bg1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198943" y="404664"/>
            <a:ext cx="4460753" cy="861774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>
                <a:ea typeface="Batang" charset="-127"/>
              </a:rPr>
              <a:t>Комиссия по организации воспитательной работы</a:t>
            </a:r>
            <a:r>
              <a:rPr lang="ru-RU" altLang="ko-KR" sz="1000" b="1" dirty="0" smtClean="0"/>
              <a:t>:</a:t>
            </a:r>
            <a:br>
              <a:rPr lang="ru-RU" altLang="ko-KR" sz="1000" b="1" dirty="0" smtClean="0"/>
            </a:br>
            <a:r>
              <a:rPr lang="ru-RU" altLang="ko-KR" sz="1000" b="1" dirty="0" smtClean="0"/>
              <a:t> </a:t>
            </a:r>
            <a:r>
              <a:rPr lang="ru-RU" altLang="ko-KR" sz="1000" b="1" dirty="0" smtClean="0">
                <a:ea typeface="Batang" charset="-127"/>
              </a:rPr>
              <a:t>- </a:t>
            </a:r>
            <a:r>
              <a:rPr lang="ru-RU" altLang="ko-KR" sz="1000" b="1" dirty="0">
                <a:ea typeface="Batang" charset="-127"/>
              </a:rPr>
              <a:t>работа ученических советов (</a:t>
            </a:r>
            <a:r>
              <a:rPr lang="ru-RU" altLang="ko-KR" sz="1000" b="1" dirty="0">
                <a:solidFill>
                  <a:srgbClr val="800000"/>
                </a:solidFill>
                <a:ea typeface="Batang" charset="-127"/>
              </a:rPr>
              <a:t>1739,854</a:t>
            </a:r>
            <a:r>
              <a:rPr lang="ru-RU" altLang="ko-KR" sz="1000" b="1" dirty="0" smtClean="0">
                <a:ea typeface="Batang" charset="-127"/>
              </a:rPr>
              <a:t>);</a:t>
            </a:r>
            <a:br>
              <a:rPr lang="ru-RU" altLang="ko-KR" sz="1000" b="1" dirty="0" smtClean="0">
                <a:ea typeface="Batang" charset="-127"/>
              </a:rPr>
            </a:br>
            <a:r>
              <a:rPr lang="ru-RU" altLang="ko-KR" sz="1000" b="1" dirty="0" smtClean="0"/>
              <a:t> </a:t>
            </a:r>
            <a:r>
              <a:rPr lang="ru-RU" altLang="ko-KR" sz="1000" b="1" dirty="0">
                <a:ea typeface="Batang" charset="-127"/>
              </a:rPr>
              <a:t>- гор. и окружные мероприятия</a:t>
            </a:r>
            <a:r>
              <a:rPr lang="ru-RU" altLang="ko-KR" sz="1000" b="1" dirty="0"/>
              <a:t/>
            </a:r>
            <a:br>
              <a:rPr lang="ru-RU" altLang="ko-KR" sz="1000" b="1" dirty="0"/>
            </a:br>
            <a:r>
              <a:rPr lang="ru-RU" altLang="ko-KR" sz="1000" b="1" dirty="0">
                <a:ea typeface="Batang" charset="-127"/>
              </a:rPr>
              <a:t> </a:t>
            </a:r>
            <a:r>
              <a:rPr lang="ru-RU" altLang="ko-KR" sz="1000" b="1" dirty="0">
                <a:solidFill>
                  <a:srgbClr val="800000"/>
                </a:solidFill>
                <a:ea typeface="Batang" charset="-127"/>
              </a:rPr>
              <a:t>(1912,618,</a:t>
            </a:r>
            <a:r>
              <a:rPr lang="ru-RU" altLang="ko-KR" sz="1000" b="1" dirty="0">
                <a:solidFill>
                  <a:srgbClr val="800000"/>
                </a:solidFill>
              </a:rPr>
              <a:t> </a:t>
            </a:r>
            <a:r>
              <a:rPr lang="ru-RU" altLang="ko-KR" sz="1000" b="1" dirty="0" smtClean="0">
                <a:solidFill>
                  <a:srgbClr val="800000"/>
                </a:solidFill>
                <a:ea typeface="Batang" charset="-127"/>
              </a:rPr>
              <a:t>ДТДиМ,719,852,718,2045,1692)</a:t>
            </a:r>
            <a:br>
              <a:rPr lang="ru-RU" altLang="ko-KR" sz="1000" b="1" dirty="0" smtClean="0">
                <a:solidFill>
                  <a:srgbClr val="800000"/>
                </a:solidFill>
                <a:ea typeface="Batang" charset="-127"/>
              </a:rPr>
            </a:br>
            <a:r>
              <a:rPr lang="ru-RU" altLang="ko-KR" sz="1000" b="1" dirty="0" smtClean="0">
                <a:solidFill>
                  <a:srgbClr val="800000"/>
                </a:solidFill>
                <a:ea typeface="Batang" charset="-127"/>
              </a:rPr>
              <a:t> </a:t>
            </a:r>
            <a:r>
              <a:rPr lang="ru-RU" altLang="ko-KR" sz="1000" b="1" dirty="0" smtClean="0">
                <a:ea typeface="Batang" charset="-127"/>
              </a:rPr>
              <a:t>- развитие </a:t>
            </a:r>
            <a:r>
              <a:rPr lang="ru-RU" altLang="ko-KR" sz="1000" b="1" dirty="0">
                <a:ea typeface="Batang" charset="-127"/>
              </a:rPr>
              <a:t>системы</a:t>
            </a:r>
            <a:r>
              <a:rPr lang="ru-RU" altLang="ko-KR" sz="1000" b="1" dirty="0"/>
              <a:t> </a:t>
            </a:r>
            <a:r>
              <a:rPr lang="ru-RU" altLang="ko-KR" sz="1000" b="1" dirty="0">
                <a:ea typeface="Batang" charset="-127"/>
              </a:rPr>
              <a:t>доп.</a:t>
            </a:r>
            <a:r>
              <a:rPr lang="ru-RU" altLang="ko-KR" sz="1000" b="1" dirty="0"/>
              <a:t> </a:t>
            </a:r>
            <a:r>
              <a:rPr lang="ru-RU" altLang="ko-KR" sz="1000" b="1" dirty="0">
                <a:ea typeface="Batang" charset="-127"/>
              </a:rPr>
              <a:t>образ</a:t>
            </a:r>
            <a:r>
              <a:rPr lang="ru-RU" altLang="ko-KR" sz="1000" b="1" dirty="0"/>
              <a:t>ования </a:t>
            </a:r>
            <a:r>
              <a:rPr lang="ru-RU" altLang="ko-KR" sz="1000" b="1" dirty="0">
                <a:solidFill>
                  <a:srgbClr val="800000"/>
                </a:solidFill>
                <a:ea typeface="Batang" charset="-127"/>
              </a:rPr>
              <a:t>(</a:t>
            </a:r>
            <a:r>
              <a:rPr lang="ru-RU" altLang="ko-KR" sz="1000" b="1" dirty="0" smtClean="0">
                <a:solidFill>
                  <a:srgbClr val="800000"/>
                </a:solidFill>
                <a:ea typeface="Batang" charset="-127"/>
              </a:rPr>
              <a:t>1692, 2045, </a:t>
            </a:r>
            <a:r>
              <a:rPr lang="ru-RU" altLang="ko-KR" sz="1000" b="1" dirty="0" err="1" smtClean="0">
                <a:solidFill>
                  <a:srgbClr val="800000"/>
                </a:solidFill>
                <a:ea typeface="Batang" charset="-127"/>
              </a:rPr>
              <a:t>ДТДиМ</a:t>
            </a:r>
            <a:r>
              <a:rPr lang="ru-RU" altLang="ko-KR" sz="1000" b="1" dirty="0" smtClean="0">
                <a:solidFill>
                  <a:srgbClr val="800000"/>
                </a:solidFill>
                <a:ea typeface="Batang" charset="-127"/>
              </a:rPr>
              <a:t>, ПК</a:t>
            </a:r>
            <a:r>
              <a:rPr lang="ru-RU" altLang="ko-KR" sz="1000" b="1" dirty="0">
                <a:solidFill>
                  <a:srgbClr val="800000"/>
                </a:solidFill>
                <a:ea typeface="Batang" charset="-127"/>
              </a:rPr>
              <a:t>№50)</a:t>
            </a:r>
            <a:endParaRPr lang="ru-RU" sz="1000" b="1" dirty="0">
              <a:solidFill>
                <a:srgbClr val="800000"/>
              </a:solidFill>
            </a:endParaRPr>
          </a:p>
        </p:txBody>
      </p:sp>
      <p:sp>
        <p:nvSpPr>
          <p:cNvPr id="31" name="AutoShape 25"/>
          <p:cNvSpPr>
            <a:spLocks noChangeArrowheads="1"/>
          </p:cNvSpPr>
          <p:nvPr/>
        </p:nvSpPr>
        <p:spPr bwMode="auto">
          <a:xfrm rot="16200000">
            <a:off x="6760136" y="1671079"/>
            <a:ext cx="569913" cy="251142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763816" y="2484476"/>
            <a:ext cx="1872208" cy="861774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>
                <a:ea typeface="Batang" charset="-127"/>
              </a:rPr>
              <a:t>Комиссия по </a:t>
            </a:r>
            <a:r>
              <a:rPr lang="ru-RU" altLang="ko-KR" sz="1000" b="1" dirty="0" smtClean="0">
                <a:ea typeface="Batang" charset="-127"/>
              </a:rPr>
              <a:t/>
            </a:r>
            <a:br>
              <a:rPr lang="ru-RU" altLang="ko-KR" sz="1000" b="1" dirty="0" smtClean="0">
                <a:ea typeface="Batang" charset="-127"/>
              </a:rPr>
            </a:br>
            <a:r>
              <a:rPr lang="ru-RU" altLang="ko-KR" sz="1000" b="1" dirty="0" smtClean="0">
                <a:ea typeface="Batang" charset="-127"/>
              </a:rPr>
              <a:t>патриотическому </a:t>
            </a:r>
            <a:r>
              <a:rPr lang="ru-RU" altLang="ko-KR" sz="1000" b="1" dirty="0">
                <a:ea typeface="Batang" charset="-127"/>
              </a:rPr>
              <a:t/>
            </a:r>
            <a:br>
              <a:rPr lang="ru-RU" altLang="ko-KR" sz="1000" b="1" dirty="0">
                <a:ea typeface="Batang" charset="-127"/>
              </a:rPr>
            </a:br>
            <a:r>
              <a:rPr lang="ru-RU" altLang="ko-KR" sz="1000" b="1" dirty="0">
                <a:ea typeface="Batang" charset="-127"/>
              </a:rPr>
              <a:t>(духовно-нравственному) воспитанию</a:t>
            </a:r>
            <a:br>
              <a:rPr lang="ru-RU" altLang="ko-KR" sz="1000" b="1" dirty="0">
                <a:ea typeface="Batang" charset="-127"/>
              </a:rPr>
            </a:br>
            <a:r>
              <a:rPr lang="ru-RU" altLang="ko-KR" sz="1000" b="1" dirty="0" smtClean="0">
                <a:ea typeface="Batang" charset="-127"/>
              </a:rPr>
              <a:t>(</a:t>
            </a:r>
            <a:r>
              <a:rPr lang="ru-RU" altLang="ko-KR" sz="1000" b="1" dirty="0" smtClean="0">
                <a:solidFill>
                  <a:srgbClr val="800000"/>
                </a:solidFill>
                <a:ea typeface="Batang" charset="-127"/>
              </a:rPr>
              <a:t>1150</a:t>
            </a:r>
            <a:r>
              <a:rPr lang="ru-RU" altLang="ko-KR" sz="1000" b="1" dirty="0">
                <a:solidFill>
                  <a:srgbClr val="800000"/>
                </a:solidFill>
                <a:ea typeface="Batang" charset="-127"/>
              </a:rPr>
              <a:t>, 609, </a:t>
            </a:r>
            <a:r>
              <a:rPr lang="ru-RU" altLang="ko-KR" sz="1000" b="1" dirty="0" smtClean="0">
                <a:solidFill>
                  <a:srgbClr val="800000"/>
                </a:solidFill>
                <a:ea typeface="Batang" charset="-127"/>
              </a:rPr>
              <a:t>1353)</a:t>
            </a:r>
            <a:endParaRPr lang="ru-RU" sz="1000" b="1" dirty="0">
              <a:solidFill>
                <a:srgbClr val="800000"/>
              </a:solidFill>
              <a:ea typeface="Batang" charset="-127"/>
            </a:endParaRPr>
          </a:p>
        </p:txBody>
      </p:sp>
      <p:sp>
        <p:nvSpPr>
          <p:cNvPr id="29" name="AutoShape 33"/>
          <p:cNvSpPr>
            <a:spLocks noChangeArrowheads="1"/>
          </p:cNvSpPr>
          <p:nvPr/>
        </p:nvSpPr>
        <p:spPr bwMode="auto">
          <a:xfrm rot="19374499">
            <a:off x="5862621" y="3238587"/>
            <a:ext cx="571500" cy="2939346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6408204" y="5553236"/>
            <a:ext cx="1512651" cy="707886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1000" b="1" dirty="0" smtClean="0">
                <a:ea typeface="Batang" charset="-127"/>
              </a:rPr>
              <a:t>Комиссия по </a:t>
            </a:r>
            <a:br>
              <a:rPr lang="ru-RU" altLang="ko-KR" sz="1000" b="1" dirty="0" smtClean="0">
                <a:ea typeface="Batang" charset="-127"/>
              </a:rPr>
            </a:br>
            <a:r>
              <a:rPr lang="ru-RU" altLang="ko-KR" sz="1000" b="1" dirty="0" smtClean="0">
                <a:ea typeface="Batang" charset="-127"/>
              </a:rPr>
              <a:t>взаимодействию с профсоюзом</a:t>
            </a:r>
            <a:br>
              <a:rPr lang="ru-RU" altLang="ko-KR" sz="1000" b="1" dirty="0" smtClean="0">
                <a:ea typeface="Batang" charset="-127"/>
              </a:rPr>
            </a:br>
            <a:r>
              <a:rPr lang="ru-RU" altLang="ko-KR" sz="1000" b="1" dirty="0" smtClean="0">
                <a:solidFill>
                  <a:srgbClr val="800000"/>
                </a:solidFill>
                <a:ea typeface="Batang" charset="-127"/>
              </a:rPr>
              <a:t>853</a:t>
            </a:r>
            <a:endParaRPr lang="ru-RU" sz="1000" b="1" dirty="0">
              <a:solidFill>
                <a:srgbClr val="800000"/>
              </a:solidFill>
              <a:ea typeface="Batang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217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2172</TotalTime>
  <Words>1120</Words>
  <Application>Microsoft Office PowerPoint</Application>
  <PresentationFormat>Экран (4:3)</PresentationFormat>
  <Paragraphs>500</Paragraphs>
  <Slides>42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Конкурс «Лучшая первичная профсоюзная организация»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Выездной семинар</vt:lpstr>
      <vt:lpstr>Ветераны в строю</vt:lpstr>
      <vt:lpstr>Ветераны в строю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</dc:creator>
  <cp:lastModifiedBy>Литвинович Олег Виленович</cp:lastModifiedBy>
  <cp:revision>336</cp:revision>
  <cp:lastPrinted>2018-01-29T08:12:57Z</cp:lastPrinted>
  <dcterms:created xsi:type="dcterms:W3CDTF">2016-10-17T07:29:58Z</dcterms:created>
  <dcterms:modified xsi:type="dcterms:W3CDTF">2018-02-28T06:16:46Z</dcterms:modified>
</cp:coreProperties>
</file>